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36B4"/>
    <a:srgbClr val="BC9EF8"/>
    <a:srgbClr val="C21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36D403-6A59-47D0-8960-0620E4023D5C}" v="92" dt="2023-10-31T05:05:54.0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3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hram Bairwa" userId="23aee0f4f5c21eb8" providerId="LiveId" clId="{C336D403-6A59-47D0-8960-0620E4023D5C}"/>
    <pc:docChg chg="undo custSel addSld delSld modSld sldOrd">
      <pc:chgData name="Vishram Bairwa" userId="23aee0f4f5c21eb8" providerId="LiveId" clId="{C336D403-6A59-47D0-8960-0620E4023D5C}" dt="2023-10-31T05:06:16.977" v="446" actId="14100"/>
      <pc:docMkLst>
        <pc:docMk/>
      </pc:docMkLst>
      <pc:sldChg chg="addSp modSp new del modAnim">
        <pc:chgData name="Vishram Bairwa" userId="23aee0f4f5c21eb8" providerId="LiveId" clId="{C336D403-6A59-47D0-8960-0620E4023D5C}" dt="2023-10-28T18:52:31.918" v="73" actId="2696"/>
        <pc:sldMkLst>
          <pc:docMk/>
          <pc:sldMk cId="927316472" sldId="256"/>
        </pc:sldMkLst>
        <pc:picChg chg="add mod">
          <ac:chgData name="Vishram Bairwa" userId="23aee0f4f5c21eb8" providerId="LiveId" clId="{C336D403-6A59-47D0-8960-0620E4023D5C}" dt="2023-10-28T18:43:09.228" v="37"/>
          <ac:picMkLst>
            <pc:docMk/>
            <pc:sldMk cId="927316472" sldId="256"/>
            <ac:picMk id="4" creationId="{089439D3-1771-2301-07BD-07BEDF558B29}"/>
          </ac:picMkLst>
        </pc:picChg>
      </pc:sldChg>
      <pc:sldChg chg="add">
        <pc:chgData name="Vishram Bairwa" userId="23aee0f4f5c21eb8" providerId="LiveId" clId="{C336D403-6A59-47D0-8960-0620E4023D5C}" dt="2023-10-28T18:55:22.865" v="90"/>
        <pc:sldMkLst>
          <pc:docMk/>
          <pc:sldMk cId="3795869836" sldId="256"/>
        </pc:sldMkLst>
      </pc:sldChg>
      <pc:sldChg chg="addSp delSp modSp new mod">
        <pc:chgData name="Vishram Bairwa" userId="23aee0f4f5c21eb8" providerId="LiveId" clId="{C336D403-6A59-47D0-8960-0620E4023D5C}" dt="2023-10-31T05:06:16.977" v="446" actId="14100"/>
        <pc:sldMkLst>
          <pc:docMk/>
          <pc:sldMk cId="1948627967" sldId="257"/>
        </pc:sldMkLst>
        <pc:spChg chg="del">
          <ac:chgData name="Vishram Bairwa" userId="23aee0f4f5c21eb8" providerId="LiveId" clId="{C336D403-6A59-47D0-8960-0620E4023D5C}" dt="2023-10-28T18:45:59.095" v="41" actId="21"/>
          <ac:spMkLst>
            <pc:docMk/>
            <pc:sldMk cId="1948627967" sldId="257"/>
            <ac:spMk id="2" creationId="{1D83875A-C60B-045A-22B5-F5255FC75149}"/>
          </ac:spMkLst>
        </pc:spChg>
        <pc:spChg chg="add del mod">
          <ac:chgData name="Vishram Bairwa" userId="23aee0f4f5c21eb8" providerId="LiveId" clId="{C336D403-6A59-47D0-8960-0620E4023D5C}" dt="2023-10-31T05:05:54.012" v="441" actId="931"/>
          <ac:spMkLst>
            <pc:docMk/>
            <pc:sldMk cId="1948627967" sldId="257"/>
            <ac:spMk id="3" creationId="{87D4EAD1-D959-1EB0-4E27-7B6295A508DE}"/>
          </ac:spMkLst>
        </pc:spChg>
        <pc:spChg chg="del">
          <ac:chgData name="Vishram Bairwa" userId="23aee0f4f5c21eb8" providerId="LiveId" clId="{C336D403-6A59-47D0-8960-0620E4023D5C}" dt="2023-10-28T18:45:43.068" v="38" actId="931"/>
          <ac:spMkLst>
            <pc:docMk/>
            <pc:sldMk cId="1948627967" sldId="257"/>
            <ac:spMk id="3" creationId="{F873B1EE-5DAA-15B1-5DB4-00BE5A52601F}"/>
          </ac:spMkLst>
        </pc:spChg>
        <pc:spChg chg="add del mod">
          <ac:chgData name="Vishram Bairwa" userId="23aee0f4f5c21eb8" providerId="LiveId" clId="{C336D403-6A59-47D0-8960-0620E4023D5C}" dt="2023-10-28T18:46:10.655" v="42" actId="931"/>
          <ac:spMkLst>
            <pc:docMk/>
            <pc:sldMk cId="1948627967" sldId="257"/>
            <ac:spMk id="71" creationId="{6405A4B6-23B3-B0B3-0081-61C7E281EA44}"/>
          </ac:spMkLst>
        </pc:spChg>
        <pc:picChg chg="add mod">
          <ac:chgData name="Vishram Bairwa" userId="23aee0f4f5c21eb8" providerId="LiveId" clId="{C336D403-6A59-47D0-8960-0620E4023D5C}" dt="2023-10-31T05:06:16.977" v="446" actId="14100"/>
          <ac:picMkLst>
            <pc:docMk/>
            <pc:sldMk cId="1948627967" sldId="257"/>
            <ac:picMk id="5" creationId="{3C15D10F-79F7-EDD4-EFA2-06A150EFC8AB}"/>
          </ac:picMkLst>
        </pc:picChg>
        <pc:picChg chg="add del mod">
          <ac:chgData name="Vishram Bairwa" userId="23aee0f4f5c21eb8" providerId="LiveId" clId="{C336D403-6A59-47D0-8960-0620E4023D5C}" dt="2023-10-28T18:45:59.095" v="41" actId="21"/>
          <ac:picMkLst>
            <pc:docMk/>
            <pc:sldMk cId="1948627967" sldId="257"/>
            <ac:picMk id="5" creationId="{C2336EBB-8CEE-B358-2035-BB08E89A85AB}"/>
          </ac:picMkLst>
        </pc:picChg>
        <pc:picChg chg="add del mod">
          <ac:chgData name="Vishram Bairwa" userId="23aee0f4f5c21eb8" providerId="LiveId" clId="{C336D403-6A59-47D0-8960-0620E4023D5C}" dt="2023-10-28T18:45:59.095" v="41" actId="21"/>
          <ac:picMkLst>
            <pc:docMk/>
            <pc:sldMk cId="1948627967" sldId="257"/>
            <ac:picMk id="7" creationId="{9FB3D1B1-8F26-0E67-274F-5A4559A88136}"/>
          </ac:picMkLst>
        </pc:picChg>
        <pc:picChg chg="add del mod">
          <ac:chgData name="Vishram Bairwa" userId="23aee0f4f5c21eb8" providerId="LiveId" clId="{C336D403-6A59-47D0-8960-0620E4023D5C}" dt="2023-10-28T18:45:59.095" v="41" actId="21"/>
          <ac:picMkLst>
            <pc:docMk/>
            <pc:sldMk cId="1948627967" sldId="257"/>
            <ac:picMk id="9" creationId="{34D8999F-40A3-519D-3279-A69933BC8D0A}"/>
          </ac:picMkLst>
        </pc:picChg>
        <pc:picChg chg="add del mod">
          <ac:chgData name="Vishram Bairwa" userId="23aee0f4f5c21eb8" providerId="LiveId" clId="{C336D403-6A59-47D0-8960-0620E4023D5C}" dt="2023-10-28T18:45:59.095" v="41" actId="21"/>
          <ac:picMkLst>
            <pc:docMk/>
            <pc:sldMk cId="1948627967" sldId="257"/>
            <ac:picMk id="11" creationId="{8FFF54BF-DEE5-B05C-9263-650709D04F74}"/>
          </ac:picMkLst>
        </pc:picChg>
        <pc:picChg chg="add del mod">
          <ac:chgData name="Vishram Bairwa" userId="23aee0f4f5c21eb8" providerId="LiveId" clId="{C336D403-6A59-47D0-8960-0620E4023D5C}" dt="2023-10-28T18:45:59.095" v="41" actId="21"/>
          <ac:picMkLst>
            <pc:docMk/>
            <pc:sldMk cId="1948627967" sldId="257"/>
            <ac:picMk id="13" creationId="{E4B6893B-DFA6-A702-F88B-2249243DBA45}"/>
          </ac:picMkLst>
        </pc:picChg>
        <pc:picChg chg="add del mod">
          <ac:chgData name="Vishram Bairwa" userId="23aee0f4f5c21eb8" providerId="LiveId" clId="{C336D403-6A59-47D0-8960-0620E4023D5C}" dt="2023-10-28T18:45:59.095" v="41" actId="21"/>
          <ac:picMkLst>
            <pc:docMk/>
            <pc:sldMk cId="1948627967" sldId="257"/>
            <ac:picMk id="15" creationId="{91D450E8-9F5A-02FB-F796-38B5BF9CDF23}"/>
          </ac:picMkLst>
        </pc:picChg>
        <pc:picChg chg="add del mod">
          <ac:chgData name="Vishram Bairwa" userId="23aee0f4f5c21eb8" providerId="LiveId" clId="{C336D403-6A59-47D0-8960-0620E4023D5C}" dt="2023-10-28T18:45:59.095" v="41" actId="21"/>
          <ac:picMkLst>
            <pc:docMk/>
            <pc:sldMk cId="1948627967" sldId="257"/>
            <ac:picMk id="17" creationId="{CAB49E0E-D0D5-85A9-BF16-079EC96689CB}"/>
          </ac:picMkLst>
        </pc:picChg>
        <pc:picChg chg="add del mod">
          <ac:chgData name="Vishram Bairwa" userId="23aee0f4f5c21eb8" providerId="LiveId" clId="{C336D403-6A59-47D0-8960-0620E4023D5C}" dt="2023-10-28T18:45:59.095" v="41" actId="21"/>
          <ac:picMkLst>
            <pc:docMk/>
            <pc:sldMk cId="1948627967" sldId="257"/>
            <ac:picMk id="19" creationId="{C7561C4A-33B8-F73A-02EE-A3F012AE5169}"/>
          </ac:picMkLst>
        </pc:picChg>
        <pc:picChg chg="add del mod">
          <ac:chgData name="Vishram Bairwa" userId="23aee0f4f5c21eb8" providerId="LiveId" clId="{C336D403-6A59-47D0-8960-0620E4023D5C}" dt="2023-10-28T18:45:59.095" v="41" actId="21"/>
          <ac:picMkLst>
            <pc:docMk/>
            <pc:sldMk cId="1948627967" sldId="257"/>
            <ac:picMk id="21" creationId="{9E4D25A0-4248-B6D7-1666-02C3305295B9}"/>
          </ac:picMkLst>
        </pc:picChg>
        <pc:picChg chg="add del mod">
          <ac:chgData name="Vishram Bairwa" userId="23aee0f4f5c21eb8" providerId="LiveId" clId="{C336D403-6A59-47D0-8960-0620E4023D5C}" dt="2023-10-28T18:45:59.095" v="41" actId="21"/>
          <ac:picMkLst>
            <pc:docMk/>
            <pc:sldMk cId="1948627967" sldId="257"/>
            <ac:picMk id="23" creationId="{85754C79-8276-ACEA-6803-7050712FB243}"/>
          </ac:picMkLst>
        </pc:picChg>
        <pc:picChg chg="add del mod">
          <ac:chgData name="Vishram Bairwa" userId="23aee0f4f5c21eb8" providerId="LiveId" clId="{C336D403-6A59-47D0-8960-0620E4023D5C}" dt="2023-10-28T18:45:59.095" v="41" actId="21"/>
          <ac:picMkLst>
            <pc:docMk/>
            <pc:sldMk cId="1948627967" sldId="257"/>
            <ac:picMk id="25" creationId="{282119A9-FBC7-3C84-447F-5FC9581D48CD}"/>
          </ac:picMkLst>
        </pc:picChg>
        <pc:picChg chg="add del mod">
          <ac:chgData name="Vishram Bairwa" userId="23aee0f4f5c21eb8" providerId="LiveId" clId="{C336D403-6A59-47D0-8960-0620E4023D5C}" dt="2023-10-28T18:45:59.095" v="41" actId="21"/>
          <ac:picMkLst>
            <pc:docMk/>
            <pc:sldMk cId="1948627967" sldId="257"/>
            <ac:picMk id="27" creationId="{BABE7864-8EC6-D579-41CC-142A79B84DCE}"/>
          </ac:picMkLst>
        </pc:picChg>
        <pc:picChg chg="add del mod">
          <ac:chgData name="Vishram Bairwa" userId="23aee0f4f5c21eb8" providerId="LiveId" clId="{C336D403-6A59-47D0-8960-0620E4023D5C}" dt="2023-10-28T18:45:59.095" v="41" actId="21"/>
          <ac:picMkLst>
            <pc:docMk/>
            <pc:sldMk cId="1948627967" sldId="257"/>
            <ac:picMk id="29" creationId="{38C89701-0896-150E-4B36-A04524BD6517}"/>
          </ac:picMkLst>
        </pc:picChg>
        <pc:picChg chg="add del mod">
          <ac:chgData name="Vishram Bairwa" userId="23aee0f4f5c21eb8" providerId="LiveId" clId="{C336D403-6A59-47D0-8960-0620E4023D5C}" dt="2023-10-28T18:45:59.095" v="41" actId="21"/>
          <ac:picMkLst>
            <pc:docMk/>
            <pc:sldMk cId="1948627967" sldId="257"/>
            <ac:picMk id="31" creationId="{69D0B459-D36D-F68C-A7B8-D76A7DF647F8}"/>
          </ac:picMkLst>
        </pc:picChg>
        <pc:picChg chg="add del mod">
          <ac:chgData name="Vishram Bairwa" userId="23aee0f4f5c21eb8" providerId="LiveId" clId="{C336D403-6A59-47D0-8960-0620E4023D5C}" dt="2023-10-28T18:45:59.095" v="41" actId="21"/>
          <ac:picMkLst>
            <pc:docMk/>
            <pc:sldMk cId="1948627967" sldId="257"/>
            <ac:picMk id="33" creationId="{97AF990A-DB2D-A3CD-F270-40872BCB117E}"/>
          </ac:picMkLst>
        </pc:picChg>
        <pc:picChg chg="add del mod">
          <ac:chgData name="Vishram Bairwa" userId="23aee0f4f5c21eb8" providerId="LiveId" clId="{C336D403-6A59-47D0-8960-0620E4023D5C}" dt="2023-10-28T18:45:59.095" v="41" actId="21"/>
          <ac:picMkLst>
            <pc:docMk/>
            <pc:sldMk cId="1948627967" sldId="257"/>
            <ac:picMk id="35" creationId="{8B02E2F5-7D0A-2660-431B-03F361EDB09F}"/>
          </ac:picMkLst>
        </pc:picChg>
        <pc:picChg chg="add del mod">
          <ac:chgData name="Vishram Bairwa" userId="23aee0f4f5c21eb8" providerId="LiveId" clId="{C336D403-6A59-47D0-8960-0620E4023D5C}" dt="2023-10-28T18:45:59.095" v="41" actId="21"/>
          <ac:picMkLst>
            <pc:docMk/>
            <pc:sldMk cId="1948627967" sldId="257"/>
            <ac:picMk id="37" creationId="{0632C42E-9A49-D95A-E5E7-E8AE1D62AA73}"/>
          </ac:picMkLst>
        </pc:picChg>
        <pc:picChg chg="add del mod">
          <ac:chgData name="Vishram Bairwa" userId="23aee0f4f5c21eb8" providerId="LiveId" clId="{C336D403-6A59-47D0-8960-0620E4023D5C}" dt="2023-10-28T18:45:59.095" v="41" actId="21"/>
          <ac:picMkLst>
            <pc:docMk/>
            <pc:sldMk cId="1948627967" sldId="257"/>
            <ac:picMk id="39" creationId="{725B66DA-EB86-50FA-F82F-5DE17CC89EFA}"/>
          </ac:picMkLst>
        </pc:picChg>
        <pc:picChg chg="add del mod">
          <ac:chgData name="Vishram Bairwa" userId="23aee0f4f5c21eb8" providerId="LiveId" clId="{C336D403-6A59-47D0-8960-0620E4023D5C}" dt="2023-10-28T18:45:59.095" v="41" actId="21"/>
          <ac:picMkLst>
            <pc:docMk/>
            <pc:sldMk cId="1948627967" sldId="257"/>
            <ac:picMk id="41" creationId="{E086F91F-74E3-C529-FF9B-EC84EA4B12D3}"/>
          </ac:picMkLst>
        </pc:picChg>
        <pc:picChg chg="add del mod">
          <ac:chgData name="Vishram Bairwa" userId="23aee0f4f5c21eb8" providerId="LiveId" clId="{C336D403-6A59-47D0-8960-0620E4023D5C}" dt="2023-10-28T18:45:59.095" v="41" actId="21"/>
          <ac:picMkLst>
            <pc:docMk/>
            <pc:sldMk cId="1948627967" sldId="257"/>
            <ac:picMk id="43" creationId="{9E36AF56-D0D8-23C9-FFD2-D59A22F50D7D}"/>
          </ac:picMkLst>
        </pc:picChg>
        <pc:picChg chg="add del mod">
          <ac:chgData name="Vishram Bairwa" userId="23aee0f4f5c21eb8" providerId="LiveId" clId="{C336D403-6A59-47D0-8960-0620E4023D5C}" dt="2023-10-28T18:45:59.095" v="41" actId="21"/>
          <ac:picMkLst>
            <pc:docMk/>
            <pc:sldMk cId="1948627967" sldId="257"/>
            <ac:picMk id="45" creationId="{FB6A0FB2-1375-6057-1996-08D86FDC0D96}"/>
          </ac:picMkLst>
        </pc:picChg>
        <pc:picChg chg="add del mod">
          <ac:chgData name="Vishram Bairwa" userId="23aee0f4f5c21eb8" providerId="LiveId" clId="{C336D403-6A59-47D0-8960-0620E4023D5C}" dt="2023-10-28T18:45:59.095" v="41" actId="21"/>
          <ac:picMkLst>
            <pc:docMk/>
            <pc:sldMk cId="1948627967" sldId="257"/>
            <ac:picMk id="47" creationId="{37FCDF7C-CF2D-CB5B-DC3C-04F142C3D8CB}"/>
          </ac:picMkLst>
        </pc:picChg>
        <pc:picChg chg="add del mod">
          <ac:chgData name="Vishram Bairwa" userId="23aee0f4f5c21eb8" providerId="LiveId" clId="{C336D403-6A59-47D0-8960-0620E4023D5C}" dt="2023-10-28T18:45:59.095" v="41" actId="21"/>
          <ac:picMkLst>
            <pc:docMk/>
            <pc:sldMk cId="1948627967" sldId="257"/>
            <ac:picMk id="49" creationId="{CDC357BB-C2E3-6E09-A3D5-A1AD5232A5A3}"/>
          </ac:picMkLst>
        </pc:picChg>
        <pc:picChg chg="add del mod">
          <ac:chgData name="Vishram Bairwa" userId="23aee0f4f5c21eb8" providerId="LiveId" clId="{C336D403-6A59-47D0-8960-0620E4023D5C}" dt="2023-10-28T18:45:59.095" v="41" actId="21"/>
          <ac:picMkLst>
            <pc:docMk/>
            <pc:sldMk cId="1948627967" sldId="257"/>
            <ac:picMk id="51" creationId="{A1F9DE73-CAD9-E715-3401-9799B5595EB2}"/>
          </ac:picMkLst>
        </pc:picChg>
        <pc:picChg chg="add del mod">
          <ac:chgData name="Vishram Bairwa" userId="23aee0f4f5c21eb8" providerId="LiveId" clId="{C336D403-6A59-47D0-8960-0620E4023D5C}" dt="2023-10-28T18:45:59.095" v="41" actId="21"/>
          <ac:picMkLst>
            <pc:docMk/>
            <pc:sldMk cId="1948627967" sldId="257"/>
            <ac:picMk id="53" creationId="{E8F39A65-AA2D-12C3-76A8-EA284C5373E0}"/>
          </ac:picMkLst>
        </pc:picChg>
        <pc:picChg chg="add del mod">
          <ac:chgData name="Vishram Bairwa" userId="23aee0f4f5c21eb8" providerId="LiveId" clId="{C336D403-6A59-47D0-8960-0620E4023D5C}" dt="2023-10-28T18:45:59.095" v="41" actId="21"/>
          <ac:picMkLst>
            <pc:docMk/>
            <pc:sldMk cId="1948627967" sldId="257"/>
            <ac:picMk id="55" creationId="{9491604C-7793-FA12-AC03-CAB2D00C0C11}"/>
          </ac:picMkLst>
        </pc:picChg>
        <pc:picChg chg="add del mod">
          <ac:chgData name="Vishram Bairwa" userId="23aee0f4f5c21eb8" providerId="LiveId" clId="{C336D403-6A59-47D0-8960-0620E4023D5C}" dt="2023-10-28T18:45:59.095" v="41" actId="21"/>
          <ac:picMkLst>
            <pc:docMk/>
            <pc:sldMk cId="1948627967" sldId="257"/>
            <ac:picMk id="57" creationId="{1ADAC7CE-399C-CA3B-DE86-623F1358C4E8}"/>
          </ac:picMkLst>
        </pc:picChg>
        <pc:picChg chg="add del mod">
          <ac:chgData name="Vishram Bairwa" userId="23aee0f4f5c21eb8" providerId="LiveId" clId="{C336D403-6A59-47D0-8960-0620E4023D5C}" dt="2023-10-28T18:45:59.095" v="41" actId="21"/>
          <ac:picMkLst>
            <pc:docMk/>
            <pc:sldMk cId="1948627967" sldId="257"/>
            <ac:picMk id="59" creationId="{6E368D28-6D96-66D4-A1B9-609DDC3DABD3}"/>
          </ac:picMkLst>
        </pc:picChg>
        <pc:picChg chg="add del mod">
          <ac:chgData name="Vishram Bairwa" userId="23aee0f4f5c21eb8" providerId="LiveId" clId="{C336D403-6A59-47D0-8960-0620E4023D5C}" dt="2023-10-28T18:45:59.095" v="41" actId="21"/>
          <ac:picMkLst>
            <pc:docMk/>
            <pc:sldMk cId="1948627967" sldId="257"/>
            <ac:picMk id="61" creationId="{08769EE6-FEAA-CBA3-A4E3-62B9BA56C05D}"/>
          </ac:picMkLst>
        </pc:picChg>
        <pc:picChg chg="add del mod">
          <ac:chgData name="Vishram Bairwa" userId="23aee0f4f5c21eb8" providerId="LiveId" clId="{C336D403-6A59-47D0-8960-0620E4023D5C}" dt="2023-10-28T18:45:59.095" v="41" actId="21"/>
          <ac:picMkLst>
            <pc:docMk/>
            <pc:sldMk cId="1948627967" sldId="257"/>
            <ac:picMk id="63" creationId="{0AF44875-3CDF-4FDB-B64D-113F226DB258}"/>
          </ac:picMkLst>
        </pc:picChg>
        <pc:picChg chg="add del mod">
          <ac:chgData name="Vishram Bairwa" userId="23aee0f4f5c21eb8" providerId="LiveId" clId="{C336D403-6A59-47D0-8960-0620E4023D5C}" dt="2023-10-28T18:45:59.095" v="41" actId="21"/>
          <ac:picMkLst>
            <pc:docMk/>
            <pc:sldMk cId="1948627967" sldId="257"/>
            <ac:picMk id="65" creationId="{30FE12FB-AC58-751D-9FA5-9DA9B9C21703}"/>
          </ac:picMkLst>
        </pc:picChg>
        <pc:picChg chg="add del mod">
          <ac:chgData name="Vishram Bairwa" userId="23aee0f4f5c21eb8" providerId="LiveId" clId="{C336D403-6A59-47D0-8960-0620E4023D5C}" dt="2023-10-28T18:45:59.095" v="41" actId="21"/>
          <ac:picMkLst>
            <pc:docMk/>
            <pc:sldMk cId="1948627967" sldId="257"/>
            <ac:picMk id="67" creationId="{A97141BE-37AA-2791-7FEF-0B3CB295BFBA}"/>
          </ac:picMkLst>
        </pc:picChg>
        <pc:picChg chg="add del mod">
          <ac:chgData name="Vishram Bairwa" userId="23aee0f4f5c21eb8" providerId="LiveId" clId="{C336D403-6A59-47D0-8960-0620E4023D5C}" dt="2023-10-28T18:45:59.095" v="41" actId="21"/>
          <ac:picMkLst>
            <pc:docMk/>
            <pc:sldMk cId="1948627967" sldId="257"/>
            <ac:picMk id="69" creationId="{FB470FC5-A157-1480-9B4C-6E3D7A6FF736}"/>
          </ac:picMkLst>
        </pc:picChg>
        <pc:picChg chg="add del mod">
          <ac:chgData name="Vishram Bairwa" userId="23aee0f4f5c21eb8" providerId="LiveId" clId="{C336D403-6A59-47D0-8960-0620E4023D5C}" dt="2023-10-31T05:05:41.596" v="440" actId="21"/>
          <ac:picMkLst>
            <pc:docMk/>
            <pc:sldMk cId="1948627967" sldId="257"/>
            <ac:picMk id="73" creationId="{FEC5C500-E5D6-0F6F-93DA-31827FD087B4}"/>
          </ac:picMkLst>
        </pc:picChg>
      </pc:sldChg>
      <pc:sldChg chg="addSp delSp modSp new mod">
        <pc:chgData name="Vishram Bairwa" userId="23aee0f4f5c21eb8" providerId="LiveId" clId="{C336D403-6A59-47D0-8960-0620E4023D5C}" dt="2023-10-28T18:56:14.082" v="103" actId="14100"/>
        <pc:sldMkLst>
          <pc:docMk/>
          <pc:sldMk cId="4249099818" sldId="258"/>
        </pc:sldMkLst>
        <pc:spChg chg="del">
          <ac:chgData name="Vishram Bairwa" userId="23aee0f4f5c21eb8" providerId="LiveId" clId="{C336D403-6A59-47D0-8960-0620E4023D5C}" dt="2023-10-28T18:46:21.445" v="43" actId="931"/>
          <ac:spMkLst>
            <pc:docMk/>
            <pc:sldMk cId="4249099818" sldId="258"/>
            <ac:spMk id="3" creationId="{B8D715C5-4B96-AB39-C308-E8CD8C615ED2}"/>
          </ac:spMkLst>
        </pc:spChg>
        <pc:picChg chg="add mod">
          <ac:chgData name="Vishram Bairwa" userId="23aee0f4f5c21eb8" providerId="LiveId" clId="{C336D403-6A59-47D0-8960-0620E4023D5C}" dt="2023-10-28T18:56:14.082" v="103" actId="14100"/>
          <ac:picMkLst>
            <pc:docMk/>
            <pc:sldMk cId="4249099818" sldId="258"/>
            <ac:picMk id="5" creationId="{ADF0F463-9C54-E088-9E86-11C0549D2C58}"/>
          </ac:picMkLst>
        </pc:picChg>
      </pc:sldChg>
      <pc:sldChg chg="addSp delSp modSp new mod">
        <pc:chgData name="Vishram Bairwa" userId="23aee0f4f5c21eb8" providerId="LiveId" clId="{C336D403-6A59-47D0-8960-0620E4023D5C}" dt="2023-10-28T18:57:19.596" v="107" actId="14100"/>
        <pc:sldMkLst>
          <pc:docMk/>
          <pc:sldMk cId="3701182571" sldId="259"/>
        </pc:sldMkLst>
        <pc:spChg chg="del">
          <ac:chgData name="Vishram Bairwa" userId="23aee0f4f5c21eb8" providerId="LiveId" clId="{C336D403-6A59-47D0-8960-0620E4023D5C}" dt="2023-10-28T18:46:36.839" v="44" actId="931"/>
          <ac:spMkLst>
            <pc:docMk/>
            <pc:sldMk cId="3701182571" sldId="259"/>
            <ac:spMk id="3" creationId="{6BF66018-519F-66DC-3890-AECE0B132FC1}"/>
          </ac:spMkLst>
        </pc:spChg>
        <pc:picChg chg="add mod">
          <ac:chgData name="Vishram Bairwa" userId="23aee0f4f5c21eb8" providerId="LiveId" clId="{C336D403-6A59-47D0-8960-0620E4023D5C}" dt="2023-10-28T18:57:19.596" v="107" actId="14100"/>
          <ac:picMkLst>
            <pc:docMk/>
            <pc:sldMk cId="3701182571" sldId="259"/>
            <ac:picMk id="5" creationId="{7347DD26-63A7-DECF-ACE5-EF24BB0CBB69}"/>
          </ac:picMkLst>
        </pc:picChg>
      </pc:sldChg>
      <pc:sldChg chg="addSp delSp modSp new mod">
        <pc:chgData name="Vishram Bairwa" userId="23aee0f4f5c21eb8" providerId="LiveId" clId="{C336D403-6A59-47D0-8960-0620E4023D5C}" dt="2023-10-28T18:57:37.858" v="114" actId="14100"/>
        <pc:sldMkLst>
          <pc:docMk/>
          <pc:sldMk cId="3887054151" sldId="260"/>
        </pc:sldMkLst>
        <pc:spChg chg="del">
          <ac:chgData name="Vishram Bairwa" userId="23aee0f4f5c21eb8" providerId="LiveId" clId="{C336D403-6A59-47D0-8960-0620E4023D5C}" dt="2023-10-28T18:46:49.006" v="45" actId="931"/>
          <ac:spMkLst>
            <pc:docMk/>
            <pc:sldMk cId="3887054151" sldId="260"/>
            <ac:spMk id="3" creationId="{0B33DF18-81EB-1355-5D96-157CA1B4B2BB}"/>
          </ac:spMkLst>
        </pc:spChg>
        <pc:picChg chg="add mod">
          <ac:chgData name="Vishram Bairwa" userId="23aee0f4f5c21eb8" providerId="LiveId" clId="{C336D403-6A59-47D0-8960-0620E4023D5C}" dt="2023-10-28T18:57:37.858" v="114" actId="14100"/>
          <ac:picMkLst>
            <pc:docMk/>
            <pc:sldMk cId="3887054151" sldId="260"/>
            <ac:picMk id="5" creationId="{96E3321A-C349-2426-2800-D4476AE6FBFC}"/>
          </ac:picMkLst>
        </pc:picChg>
      </pc:sldChg>
      <pc:sldChg chg="addSp delSp modSp new mod">
        <pc:chgData name="Vishram Bairwa" userId="23aee0f4f5c21eb8" providerId="LiveId" clId="{C336D403-6A59-47D0-8960-0620E4023D5C}" dt="2023-10-28T18:57:52.776" v="118" actId="14100"/>
        <pc:sldMkLst>
          <pc:docMk/>
          <pc:sldMk cId="3383743717" sldId="261"/>
        </pc:sldMkLst>
        <pc:spChg chg="del">
          <ac:chgData name="Vishram Bairwa" userId="23aee0f4f5c21eb8" providerId="LiveId" clId="{C336D403-6A59-47D0-8960-0620E4023D5C}" dt="2023-10-28T18:47:00.256" v="46" actId="931"/>
          <ac:spMkLst>
            <pc:docMk/>
            <pc:sldMk cId="3383743717" sldId="261"/>
            <ac:spMk id="3" creationId="{598EE339-20B2-76A2-C5A3-3F1C5FD0F96B}"/>
          </ac:spMkLst>
        </pc:spChg>
        <pc:picChg chg="add mod">
          <ac:chgData name="Vishram Bairwa" userId="23aee0f4f5c21eb8" providerId="LiveId" clId="{C336D403-6A59-47D0-8960-0620E4023D5C}" dt="2023-10-28T18:57:52.776" v="118" actId="14100"/>
          <ac:picMkLst>
            <pc:docMk/>
            <pc:sldMk cId="3383743717" sldId="261"/>
            <ac:picMk id="5" creationId="{F61E9F93-0B4E-1535-5629-BE26EB843385}"/>
          </ac:picMkLst>
        </pc:picChg>
      </pc:sldChg>
      <pc:sldChg chg="addSp delSp modSp new mod">
        <pc:chgData name="Vishram Bairwa" userId="23aee0f4f5c21eb8" providerId="LiveId" clId="{C336D403-6A59-47D0-8960-0620E4023D5C}" dt="2023-10-28T18:58:10.396" v="122" actId="14100"/>
        <pc:sldMkLst>
          <pc:docMk/>
          <pc:sldMk cId="3671832824" sldId="262"/>
        </pc:sldMkLst>
        <pc:spChg chg="add del">
          <ac:chgData name="Vishram Bairwa" userId="23aee0f4f5c21eb8" providerId="LiveId" clId="{C336D403-6A59-47D0-8960-0620E4023D5C}" dt="2023-10-28T18:47:57.047" v="55" actId="931"/>
          <ac:spMkLst>
            <pc:docMk/>
            <pc:sldMk cId="3671832824" sldId="262"/>
            <ac:spMk id="3" creationId="{19D35D6A-1A8E-EE99-0C88-DEF9D24A2249}"/>
          </ac:spMkLst>
        </pc:spChg>
        <pc:spChg chg="add del mod">
          <ac:chgData name="Vishram Bairwa" userId="23aee0f4f5c21eb8" providerId="LiveId" clId="{C336D403-6A59-47D0-8960-0620E4023D5C}" dt="2023-10-28T18:47:25.196" v="49" actId="21"/>
          <ac:spMkLst>
            <pc:docMk/>
            <pc:sldMk cId="3671832824" sldId="262"/>
            <ac:spMk id="11" creationId="{E59B7ABE-050E-D2DB-9D64-B2D67F9767C5}"/>
          </ac:spMkLst>
        </pc:spChg>
        <pc:picChg chg="add del mod">
          <ac:chgData name="Vishram Bairwa" userId="23aee0f4f5c21eb8" providerId="LiveId" clId="{C336D403-6A59-47D0-8960-0620E4023D5C}" dt="2023-10-28T18:47:34.374" v="54" actId="931"/>
          <ac:picMkLst>
            <pc:docMk/>
            <pc:sldMk cId="3671832824" sldId="262"/>
            <ac:picMk id="5" creationId="{B71000D4-A5AD-1C60-40CA-3D6FD20D6FDD}"/>
          </ac:picMkLst>
        </pc:picChg>
        <pc:picChg chg="add del mod">
          <ac:chgData name="Vishram Bairwa" userId="23aee0f4f5c21eb8" providerId="LiveId" clId="{C336D403-6A59-47D0-8960-0620E4023D5C}" dt="2023-10-28T18:47:34.374" v="54" actId="931"/>
          <ac:picMkLst>
            <pc:docMk/>
            <pc:sldMk cId="3671832824" sldId="262"/>
            <ac:picMk id="7" creationId="{1DA480B3-BA5D-2890-F143-4F78385A91C3}"/>
          </ac:picMkLst>
        </pc:picChg>
        <pc:picChg chg="add del mod">
          <ac:chgData name="Vishram Bairwa" userId="23aee0f4f5c21eb8" providerId="LiveId" clId="{C336D403-6A59-47D0-8960-0620E4023D5C}" dt="2023-10-28T18:47:34.374" v="54" actId="931"/>
          <ac:picMkLst>
            <pc:docMk/>
            <pc:sldMk cId="3671832824" sldId="262"/>
            <ac:picMk id="9" creationId="{4B24324B-7C60-E73C-3866-FE624BF498B6}"/>
          </ac:picMkLst>
        </pc:picChg>
        <pc:picChg chg="add mod">
          <ac:chgData name="Vishram Bairwa" userId="23aee0f4f5c21eb8" providerId="LiveId" clId="{C336D403-6A59-47D0-8960-0620E4023D5C}" dt="2023-10-28T18:58:10.396" v="122" actId="14100"/>
          <ac:picMkLst>
            <pc:docMk/>
            <pc:sldMk cId="3671832824" sldId="262"/>
            <ac:picMk id="13" creationId="{7461EA84-98CA-DEC1-DCEC-2CDBA1B9D9F6}"/>
          </ac:picMkLst>
        </pc:picChg>
      </pc:sldChg>
      <pc:sldChg chg="addSp delSp modSp new mod">
        <pc:chgData name="Vishram Bairwa" userId="23aee0f4f5c21eb8" providerId="LiveId" clId="{C336D403-6A59-47D0-8960-0620E4023D5C}" dt="2023-10-28T18:58:27.076" v="127" actId="14100"/>
        <pc:sldMkLst>
          <pc:docMk/>
          <pc:sldMk cId="1500200904" sldId="263"/>
        </pc:sldMkLst>
        <pc:spChg chg="del">
          <ac:chgData name="Vishram Bairwa" userId="23aee0f4f5c21eb8" providerId="LiveId" clId="{C336D403-6A59-47D0-8960-0620E4023D5C}" dt="2023-10-28T18:48:31.388" v="56" actId="931"/>
          <ac:spMkLst>
            <pc:docMk/>
            <pc:sldMk cId="1500200904" sldId="263"/>
            <ac:spMk id="3" creationId="{AE33BF7B-1A18-C524-0A01-798BB701A9AD}"/>
          </ac:spMkLst>
        </pc:spChg>
        <pc:picChg chg="add mod">
          <ac:chgData name="Vishram Bairwa" userId="23aee0f4f5c21eb8" providerId="LiveId" clId="{C336D403-6A59-47D0-8960-0620E4023D5C}" dt="2023-10-28T18:58:27.076" v="127" actId="14100"/>
          <ac:picMkLst>
            <pc:docMk/>
            <pc:sldMk cId="1500200904" sldId="263"/>
            <ac:picMk id="5" creationId="{843E3FFD-C838-2DB0-B591-2F16F629F1A9}"/>
          </ac:picMkLst>
        </pc:picChg>
      </pc:sldChg>
      <pc:sldChg chg="addSp delSp modSp new mod">
        <pc:chgData name="Vishram Bairwa" userId="23aee0f4f5c21eb8" providerId="LiveId" clId="{C336D403-6A59-47D0-8960-0620E4023D5C}" dt="2023-10-28T18:58:43.066" v="131" actId="14100"/>
        <pc:sldMkLst>
          <pc:docMk/>
          <pc:sldMk cId="4079336290" sldId="264"/>
        </pc:sldMkLst>
        <pc:spChg chg="del">
          <ac:chgData name="Vishram Bairwa" userId="23aee0f4f5c21eb8" providerId="LiveId" clId="{C336D403-6A59-47D0-8960-0620E4023D5C}" dt="2023-10-28T18:48:42.788" v="57" actId="931"/>
          <ac:spMkLst>
            <pc:docMk/>
            <pc:sldMk cId="4079336290" sldId="264"/>
            <ac:spMk id="3" creationId="{7BE96C8A-53D2-2283-EE40-A360D88A2056}"/>
          </ac:spMkLst>
        </pc:spChg>
        <pc:picChg chg="add mod">
          <ac:chgData name="Vishram Bairwa" userId="23aee0f4f5c21eb8" providerId="LiveId" clId="{C336D403-6A59-47D0-8960-0620E4023D5C}" dt="2023-10-28T18:58:43.066" v="131" actId="14100"/>
          <ac:picMkLst>
            <pc:docMk/>
            <pc:sldMk cId="4079336290" sldId="264"/>
            <ac:picMk id="5" creationId="{A1FD7434-173C-FCAF-5463-F41C994020A8}"/>
          </ac:picMkLst>
        </pc:picChg>
      </pc:sldChg>
      <pc:sldChg chg="addSp delSp modSp new mod">
        <pc:chgData name="Vishram Bairwa" userId="23aee0f4f5c21eb8" providerId="LiveId" clId="{C336D403-6A59-47D0-8960-0620E4023D5C}" dt="2023-10-28T18:58:59.961" v="136" actId="14100"/>
        <pc:sldMkLst>
          <pc:docMk/>
          <pc:sldMk cId="1028392047" sldId="265"/>
        </pc:sldMkLst>
        <pc:spChg chg="del">
          <ac:chgData name="Vishram Bairwa" userId="23aee0f4f5c21eb8" providerId="LiveId" clId="{C336D403-6A59-47D0-8960-0620E4023D5C}" dt="2023-10-28T18:48:57.899" v="58" actId="931"/>
          <ac:spMkLst>
            <pc:docMk/>
            <pc:sldMk cId="1028392047" sldId="265"/>
            <ac:spMk id="3" creationId="{92C7ED34-865A-55ED-A642-0674C709C549}"/>
          </ac:spMkLst>
        </pc:spChg>
        <pc:picChg chg="add mod">
          <ac:chgData name="Vishram Bairwa" userId="23aee0f4f5c21eb8" providerId="LiveId" clId="{C336D403-6A59-47D0-8960-0620E4023D5C}" dt="2023-10-28T18:58:59.961" v="136" actId="14100"/>
          <ac:picMkLst>
            <pc:docMk/>
            <pc:sldMk cId="1028392047" sldId="265"/>
            <ac:picMk id="5" creationId="{8D0D6256-0807-224C-01DE-A87B1C1A3C7E}"/>
          </ac:picMkLst>
        </pc:picChg>
      </pc:sldChg>
      <pc:sldChg chg="addSp delSp modSp new mod">
        <pc:chgData name="Vishram Bairwa" userId="23aee0f4f5c21eb8" providerId="LiveId" clId="{C336D403-6A59-47D0-8960-0620E4023D5C}" dt="2023-10-28T18:59:13.247" v="140" actId="14100"/>
        <pc:sldMkLst>
          <pc:docMk/>
          <pc:sldMk cId="215288726" sldId="266"/>
        </pc:sldMkLst>
        <pc:spChg chg="del">
          <ac:chgData name="Vishram Bairwa" userId="23aee0f4f5c21eb8" providerId="LiveId" clId="{C336D403-6A59-47D0-8960-0620E4023D5C}" dt="2023-10-28T18:49:11.429" v="59" actId="931"/>
          <ac:spMkLst>
            <pc:docMk/>
            <pc:sldMk cId="215288726" sldId="266"/>
            <ac:spMk id="3" creationId="{ABB18915-4283-C3AE-A4B1-E8C62D898918}"/>
          </ac:spMkLst>
        </pc:spChg>
        <pc:picChg chg="add mod">
          <ac:chgData name="Vishram Bairwa" userId="23aee0f4f5c21eb8" providerId="LiveId" clId="{C336D403-6A59-47D0-8960-0620E4023D5C}" dt="2023-10-28T18:59:13.247" v="140" actId="14100"/>
          <ac:picMkLst>
            <pc:docMk/>
            <pc:sldMk cId="215288726" sldId="266"/>
            <ac:picMk id="5" creationId="{6E4F7E65-4CA4-D281-02BE-E59AD4413315}"/>
          </ac:picMkLst>
        </pc:picChg>
      </pc:sldChg>
      <pc:sldChg chg="addSp delSp modSp new mod">
        <pc:chgData name="Vishram Bairwa" userId="23aee0f4f5c21eb8" providerId="LiveId" clId="{C336D403-6A59-47D0-8960-0620E4023D5C}" dt="2023-10-28T18:59:28.156" v="144" actId="14100"/>
        <pc:sldMkLst>
          <pc:docMk/>
          <pc:sldMk cId="805684848" sldId="267"/>
        </pc:sldMkLst>
        <pc:spChg chg="del">
          <ac:chgData name="Vishram Bairwa" userId="23aee0f4f5c21eb8" providerId="LiveId" clId="{C336D403-6A59-47D0-8960-0620E4023D5C}" dt="2023-10-28T18:49:20.035" v="60" actId="931"/>
          <ac:spMkLst>
            <pc:docMk/>
            <pc:sldMk cId="805684848" sldId="267"/>
            <ac:spMk id="3" creationId="{796BA7CD-E8AA-4CBD-2260-F4716BFA30D2}"/>
          </ac:spMkLst>
        </pc:spChg>
        <pc:picChg chg="add mod">
          <ac:chgData name="Vishram Bairwa" userId="23aee0f4f5c21eb8" providerId="LiveId" clId="{C336D403-6A59-47D0-8960-0620E4023D5C}" dt="2023-10-28T18:59:28.156" v="144" actId="14100"/>
          <ac:picMkLst>
            <pc:docMk/>
            <pc:sldMk cId="805684848" sldId="267"/>
            <ac:picMk id="5" creationId="{261F40BE-EBBD-DF52-8DAB-EFDE35E418AA}"/>
          </ac:picMkLst>
        </pc:picChg>
      </pc:sldChg>
      <pc:sldChg chg="addSp delSp modSp new mod">
        <pc:chgData name="Vishram Bairwa" userId="23aee0f4f5c21eb8" providerId="LiveId" clId="{C336D403-6A59-47D0-8960-0620E4023D5C}" dt="2023-10-28T18:59:45.502" v="149" actId="14100"/>
        <pc:sldMkLst>
          <pc:docMk/>
          <pc:sldMk cId="3812811890" sldId="268"/>
        </pc:sldMkLst>
        <pc:spChg chg="del">
          <ac:chgData name="Vishram Bairwa" userId="23aee0f4f5c21eb8" providerId="LiveId" clId="{C336D403-6A59-47D0-8960-0620E4023D5C}" dt="2023-10-28T18:49:36.170" v="61" actId="931"/>
          <ac:spMkLst>
            <pc:docMk/>
            <pc:sldMk cId="3812811890" sldId="268"/>
            <ac:spMk id="3" creationId="{F42CF2C3-2F6C-C443-75EB-0C0EC2A34E13}"/>
          </ac:spMkLst>
        </pc:spChg>
        <pc:picChg chg="add mod">
          <ac:chgData name="Vishram Bairwa" userId="23aee0f4f5c21eb8" providerId="LiveId" clId="{C336D403-6A59-47D0-8960-0620E4023D5C}" dt="2023-10-28T18:59:45.502" v="149" actId="14100"/>
          <ac:picMkLst>
            <pc:docMk/>
            <pc:sldMk cId="3812811890" sldId="268"/>
            <ac:picMk id="5" creationId="{555F0F40-01F9-6414-6FA9-CB8DC7CB770C}"/>
          </ac:picMkLst>
        </pc:picChg>
      </pc:sldChg>
      <pc:sldChg chg="addSp delSp modSp new mod">
        <pc:chgData name="Vishram Bairwa" userId="23aee0f4f5c21eb8" providerId="LiveId" clId="{C336D403-6A59-47D0-8960-0620E4023D5C}" dt="2023-10-28T19:00:05.475" v="153" actId="14100"/>
        <pc:sldMkLst>
          <pc:docMk/>
          <pc:sldMk cId="4286595663" sldId="269"/>
        </pc:sldMkLst>
        <pc:spChg chg="del">
          <ac:chgData name="Vishram Bairwa" userId="23aee0f4f5c21eb8" providerId="LiveId" clId="{C336D403-6A59-47D0-8960-0620E4023D5C}" dt="2023-10-28T18:49:52.095" v="62" actId="931"/>
          <ac:spMkLst>
            <pc:docMk/>
            <pc:sldMk cId="4286595663" sldId="269"/>
            <ac:spMk id="3" creationId="{0DD8CCEC-5EC6-672E-B64C-0B73A1BC09F9}"/>
          </ac:spMkLst>
        </pc:spChg>
        <pc:picChg chg="add mod">
          <ac:chgData name="Vishram Bairwa" userId="23aee0f4f5c21eb8" providerId="LiveId" clId="{C336D403-6A59-47D0-8960-0620E4023D5C}" dt="2023-10-28T19:00:05.475" v="153" actId="14100"/>
          <ac:picMkLst>
            <pc:docMk/>
            <pc:sldMk cId="4286595663" sldId="269"/>
            <ac:picMk id="5" creationId="{12601C1D-44EE-725B-7668-2195F238D603}"/>
          </ac:picMkLst>
        </pc:picChg>
      </pc:sldChg>
      <pc:sldChg chg="addSp delSp modSp new mod">
        <pc:chgData name="Vishram Bairwa" userId="23aee0f4f5c21eb8" providerId="LiveId" clId="{C336D403-6A59-47D0-8960-0620E4023D5C}" dt="2023-10-28T19:00:21.916" v="157" actId="14100"/>
        <pc:sldMkLst>
          <pc:docMk/>
          <pc:sldMk cId="3016439029" sldId="270"/>
        </pc:sldMkLst>
        <pc:spChg chg="del">
          <ac:chgData name="Vishram Bairwa" userId="23aee0f4f5c21eb8" providerId="LiveId" clId="{C336D403-6A59-47D0-8960-0620E4023D5C}" dt="2023-10-28T18:50:04.609" v="63" actId="931"/>
          <ac:spMkLst>
            <pc:docMk/>
            <pc:sldMk cId="3016439029" sldId="270"/>
            <ac:spMk id="3" creationId="{F552CCD4-452F-F92C-2DDA-2A1600FF538E}"/>
          </ac:spMkLst>
        </pc:spChg>
        <pc:picChg chg="add mod">
          <ac:chgData name="Vishram Bairwa" userId="23aee0f4f5c21eb8" providerId="LiveId" clId="{C336D403-6A59-47D0-8960-0620E4023D5C}" dt="2023-10-28T19:00:21.916" v="157" actId="14100"/>
          <ac:picMkLst>
            <pc:docMk/>
            <pc:sldMk cId="3016439029" sldId="270"/>
            <ac:picMk id="5" creationId="{6FF32198-3494-8598-50F7-70BF9F5343C3}"/>
          </ac:picMkLst>
        </pc:picChg>
      </pc:sldChg>
      <pc:sldChg chg="addSp delSp modSp new mod">
        <pc:chgData name="Vishram Bairwa" userId="23aee0f4f5c21eb8" providerId="LiveId" clId="{C336D403-6A59-47D0-8960-0620E4023D5C}" dt="2023-10-28T19:00:38.180" v="161" actId="14100"/>
        <pc:sldMkLst>
          <pc:docMk/>
          <pc:sldMk cId="850349979" sldId="271"/>
        </pc:sldMkLst>
        <pc:spChg chg="del">
          <ac:chgData name="Vishram Bairwa" userId="23aee0f4f5c21eb8" providerId="LiveId" clId="{C336D403-6A59-47D0-8960-0620E4023D5C}" dt="2023-10-28T18:50:17.226" v="64" actId="931"/>
          <ac:spMkLst>
            <pc:docMk/>
            <pc:sldMk cId="850349979" sldId="271"/>
            <ac:spMk id="3" creationId="{6B959A8C-70CF-9A18-C43D-AB2D8150EF48}"/>
          </ac:spMkLst>
        </pc:spChg>
        <pc:picChg chg="add mod">
          <ac:chgData name="Vishram Bairwa" userId="23aee0f4f5c21eb8" providerId="LiveId" clId="{C336D403-6A59-47D0-8960-0620E4023D5C}" dt="2023-10-28T19:00:38.180" v="161" actId="14100"/>
          <ac:picMkLst>
            <pc:docMk/>
            <pc:sldMk cId="850349979" sldId="271"/>
            <ac:picMk id="5" creationId="{34600076-6128-190B-4B6A-5A021C886FFF}"/>
          </ac:picMkLst>
        </pc:picChg>
      </pc:sldChg>
      <pc:sldChg chg="addSp delSp modSp new mod">
        <pc:chgData name="Vishram Bairwa" userId="23aee0f4f5c21eb8" providerId="LiveId" clId="{C336D403-6A59-47D0-8960-0620E4023D5C}" dt="2023-10-28T19:00:53.024" v="165" actId="14100"/>
        <pc:sldMkLst>
          <pc:docMk/>
          <pc:sldMk cId="323155575" sldId="272"/>
        </pc:sldMkLst>
        <pc:spChg chg="del">
          <ac:chgData name="Vishram Bairwa" userId="23aee0f4f5c21eb8" providerId="LiveId" clId="{C336D403-6A59-47D0-8960-0620E4023D5C}" dt="2023-10-28T18:50:28.676" v="65" actId="931"/>
          <ac:spMkLst>
            <pc:docMk/>
            <pc:sldMk cId="323155575" sldId="272"/>
            <ac:spMk id="3" creationId="{0CE3FE96-5BED-F007-DC39-B59D465DC947}"/>
          </ac:spMkLst>
        </pc:spChg>
        <pc:picChg chg="add mod">
          <ac:chgData name="Vishram Bairwa" userId="23aee0f4f5c21eb8" providerId="LiveId" clId="{C336D403-6A59-47D0-8960-0620E4023D5C}" dt="2023-10-28T19:00:53.024" v="165" actId="14100"/>
          <ac:picMkLst>
            <pc:docMk/>
            <pc:sldMk cId="323155575" sldId="272"/>
            <ac:picMk id="5" creationId="{D35280FB-A63C-89AB-3A0B-06C192B7CDD3}"/>
          </ac:picMkLst>
        </pc:picChg>
      </pc:sldChg>
      <pc:sldChg chg="addSp delSp modSp new mod">
        <pc:chgData name="Vishram Bairwa" userId="23aee0f4f5c21eb8" providerId="LiveId" clId="{C336D403-6A59-47D0-8960-0620E4023D5C}" dt="2023-10-28T19:01:08.481" v="169" actId="14100"/>
        <pc:sldMkLst>
          <pc:docMk/>
          <pc:sldMk cId="3571352022" sldId="273"/>
        </pc:sldMkLst>
        <pc:spChg chg="del">
          <ac:chgData name="Vishram Bairwa" userId="23aee0f4f5c21eb8" providerId="LiveId" clId="{C336D403-6A59-47D0-8960-0620E4023D5C}" dt="2023-10-28T18:50:38.676" v="66" actId="931"/>
          <ac:spMkLst>
            <pc:docMk/>
            <pc:sldMk cId="3571352022" sldId="273"/>
            <ac:spMk id="3" creationId="{EF457C0F-0BBB-2C51-3844-292ED18BA546}"/>
          </ac:spMkLst>
        </pc:spChg>
        <pc:picChg chg="add mod">
          <ac:chgData name="Vishram Bairwa" userId="23aee0f4f5c21eb8" providerId="LiveId" clId="{C336D403-6A59-47D0-8960-0620E4023D5C}" dt="2023-10-28T19:01:08.481" v="169" actId="14100"/>
          <ac:picMkLst>
            <pc:docMk/>
            <pc:sldMk cId="3571352022" sldId="273"/>
            <ac:picMk id="5" creationId="{B684BC20-5BA8-6EAB-54F7-BD149317DBF7}"/>
          </ac:picMkLst>
        </pc:picChg>
      </pc:sldChg>
      <pc:sldChg chg="addSp delSp modSp new mod">
        <pc:chgData name="Vishram Bairwa" userId="23aee0f4f5c21eb8" providerId="LiveId" clId="{C336D403-6A59-47D0-8960-0620E4023D5C}" dt="2023-10-28T19:01:24.736" v="173" actId="14100"/>
        <pc:sldMkLst>
          <pc:docMk/>
          <pc:sldMk cId="198027612" sldId="274"/>
        </pc:sldMkLst>
        <pc:spChg chg="del">
          <ac:chgData name="Vishram Bairwa" userId="23aee0f4f5c21eb8" providerId="LiveId" clId="{C336D403-6A59-47D0-8960-0620E4023D5C}" dt="2023-10-28T18:51:54.989" v="67" actId="931"/>
          <ac:spMkLst>
            <pc:docMk/>
            <pc:sldMk cId="198027612" sldId="274"/>
            <ac:spMk id="3" creationId="{C3226114-89F4-9518-6BF1-6813790E959D}"/>
          </ac:spMkLst>
        </pc:spChg>
        <pc:picChg chg="add mod">
          <ac:chgData name="Vishram Bairwa" userId="23aee0f4f5c21eb8" providerId="LiveId" clId="{C336D403-6A59-47D0-8960-0620E4023D5C}" dt="2023-10-28T19:01:24.736" v="173" actId="14100"/>
          <ac:picMkLst>
            <pc:docMk/>
            <pc:sldMk cId="198027612" sldId="274"/>
            <ac:picMk id="5" creationId="{22B01FBA-EDF0-F453-7791-73FC00190743}"/>
          </ac:picMkLst>
        </pc:picChg>
      </pc:sldChg>
      <pc:sldChg chg="addSp delSp modSp new mod">
        <pc:chgData name="Vishram Bairwa" userId="23aee0f4f5c21eb8" providerId="LiveId" clId="{C336D403-6A59-47D0-8960-0620E4023D5C}" dt="2023-10-28T19:01:39.812" v="177" actId="14100"/>
        <pc:sldMkLst>
          <pc:docMk/>
          <pc:sldMk cId="866450890" sldId="275"/>
        </pc:sldMkLst>
        <pc:spChg chg="del">
          <ac:chgData name="Vishram Bairwa" userId="23aee0f4f5c21eb8" providerId="LiveId" clId="{C336D403-6A59-47D0-8960-0620E4023D5C}" dt="2023-10-28T18:52:25.239" v="71" actId="931"/>
          <ac:spMkLst>
            <pc:docMk/>
            <pc:sldMk cId="866450890" sldId="275"/>
            <ac:spMk id="3" creationId="{7802EA97-EC2A-E98A-727D-E95DD32AE0C9}"/>
          </ac:spMkLst>
        </pc:spChg>
        <pc:picChg chg="add mod">
          <ac:chgData name="Vishram Bairwa" userId="23aee0f4f5c21eb8" providerId="LiveId" clId="{C336D403-6A59-47D0-8960-0620E4023D5C}" dt="2023-10-28T19:01:39.812" v="177" actId="14100"/>
          <ac:picMkLst>
            <pc:docMk/>
            <pc:sldMk cId="866450890" sldId="275"/>
            <ac:picMk id="5" creationId="{9C35B753-4878-6F9D-F4E1-37C8E505F931}"/>
          </ac:picMkLst>
        </pc:picChg>
      </pc:sldChg>
      <pc:sldChg chg="addSp delSp modSp new mod">
        <pc:chgData name="Vishram Bairwa" userId="23aee0f4f5c21eb8" providerId="LiveId" clId="{C336D403-6A59-47D0-8960-0620E4023D5C}" dt="2023-10-28T19:01:55.345" v="181" actId="14100"/>
        <pc:sldMkLst>
          <pc:docMk/>
          <pc:sldMk cId="364712227" sldId="276"/>
        </pc:sldMkLst>
        <pc:spChg chg="del">
          <ac:chgData name="Vishram Bairwa" userId="23aee0f4f5c21eb8" providerId="LiveId" clId="{C336D403-6A59-47D0-8960-0620E4023D5C}" dt="2023-10-28T18:52:44.785" v="74" actId="931"/>
          <ac:spMkLst>
            <pc:docMk/>
            <pc:sldMk cId="364712227" sldId="276"/>
            <ac:spMk id="3" creationId="{E0F3CC23-894D-DC88-8EBF-4A285A437D89}"/>
          </ac:spMkLst>
        </pc:spChg>
        <pc:picChg chg="add mod">
          <ac:chgData name="Vishram Bairwa" userId="23aee0f4f5c21eb8" providerId="LiveId" clId="{C336D403-6A59-47D0-8960-0620E4023D5C}" dt="2023-10-28T19:01:55.345" v="181" actId="14100"/>
          <ac:picMkLst>
            <pc:docMk/>
            <pc:sldMk cId="364712227" sldId="276"/>
            <ac:picMk id="5" creationId="{CEBF5329-8DFC-D7B5-ED11-CB2E35FF1EBC}"/>
          </ac:picMkLst>
        </pc:picChg>
      </pc:sldChg>
      <pc:sldChg chg="addSp delSp modSp new mod">
        <pc:chgData name="Vishram Bairwa" userId="23aee0f4f5c21eb8" providerId="LiveId" clId="{C336D403-6A59-47D0-8960-0620E4023D5C}" dt="2023-10-28T19:02:13.280" v="186" actId="14100"/>
        <pc:sldMkLst>
          <pc:docMk/>
          <pc:sldMk cId="3985389323" sldId="277"/>
        </pc:sldMkLst>
        <pc:spChg chg="del">
          <ac:chgData name="Vishram Bairwa" userId="23aee0f4f5c21eb8" providerId="LiveId" clId="{C336D403-6A59-47D0-8960-0620E4023D5C}" dt="2023-10-28T18:52:55.569" v="75" actId="931"/>
          <ac:spMkLst>
            <pc:docMk/>
            <pc:sldMk cId="3985389323" sldId="277"/>
            <ac:spMk id="3" creationId="{CED217B8-AD36-C618-2F2D-8461126C185C}"/>
          </ac:spMkLst>
        </pc:spChg>
        <pc:picChg chg="add mod">
          <ac:chgData name="Vishram Bairwa" userId="23aee0f4f5c21eb8" providerId="LiveId" clId="{C336D403-6A59-47D0-8960-0620E4023D5C}" dt="2023-10-28T19:02:13.280" v="186" actId="14100"/>
          <ac:picMkLst>
            <pc:docMk/>
            <pc:sldMk cId="3985389323" sldId="277"/>
            <ac:picMk id="5" creationId="{1B730247-9AF9-7FCA-82D3-E31DC3BCA070}"/>
          </ac:picMkLst>
        </pc:picChg>
      </pc:sldChg>
      <pc:sldChg chg="addSp delSp modSp new mod">
        <pc:chgData name="Vishram Bairwa" userId="23aee0f4f5c21eb8" providerId="LiveId" clId="{C336D403-6A59-47D0-8960-0620E4023D5C}" dt="2023-10-28T19:02:34.189" v="192" actId="14100"/>
        <pc:sldMkLst>
          <pc:docMk/>
          <pc:sldMk cId="1650451795" sldId="278"/>
        </pc:sldMkLst>
        <pc:spChg chg="del">
          <ac:chgData name="Vishram Bairwa" userId="23aee0f4f5c21eb8" providerId="LiveId" clId="{C336D403-6A59-47D0-8960-0620E4023D5C}" dt="2023-10-28T18:53:06.506" v="76" actId="931"/>
          <ac:spMkLst>
            <pc:docMk/>
            <pc:sldMk cId="1650451795" sldId="278"/>
            <ac:spMk id="3" creationId="{93ACBE5E-C3C3-75E2-ED82-42217542CE0C}"/>
          </ac:spMkLst>
        </pc:spChg>
        <pc:picChg chg="add mod">
          <ac:chgData name="Vishram Bairwa" userId="23aee0f4f5c21eb8" providerId="LiveId" clId="{C336D403-6A59-47D0-8960-0620E4023D5C}" dt="2023-10-28T19:02:34.189" v="192" actId="14100"/>
          <ac:picMkLst>
            <pc:docMk/>
            <pc:sldMk cId="1650451795" sldId="278"/>
            <ac:picMk id="5" creationId="{600F3E7B-9564-4F61-8F2F-9279A23B649B}"/>
          </ac:picMkLst>
        </pc:picChg>
      </pc:sldChg>
      <pc:sldChg chg="addSp delSp modSp new mod">
        <pc:chgData name="Vishram Bairwa" userId="23aee0f4f5c21eb8" providerId="LiveId" clId="{C336D403-6A59-47D0-8960-0620E4023D5C}" dt="2023-10-28T19:02:54.264" v="197" actId="14100"/>
        <pc:sldMkLst>
          <pc:docMk/>
          <pc:sldMk cId="3025001280" sldId="279"/>
        </pc:sldMkLst>
        <pc:spChg chg="del">
          <ac:chgData name="Vishram Bairwa" userId="23aee0f4f5c21eb8" providerId="LiveId" clId="{C336D403-6A59-47D0-8960-0620E4023D5C}" dt="2023-10-28T18:53:17.486" v="77" actId="931"/>
          <ac:spMkLst>
            <pc:docMk/>
            <pc:sldMk cId="3025001280" sldId="279"/>
            <ac:spMk id="3" creationId="{415E2598-72BE-8FA5-C298-07B39C8AC5C7}"/>
          </ac:spMkLst>
        </pc:spChg>
        <pc:picChg chg="add mod">
          <ac:chgData name="Vishram Bairwa" userId="23aee0f4f5c21eb8" providerId="LiveId" clId="{C336D403-6A59-47D0-8960-0620E4023D5C}" dt="2023-10-28T19:02:54.264" v="197" actId="14100"/>
          <ac:picMkLst>
            <pc:docMk/>
            <pc:sldMk cId="3025001280" sldId="279"/>
            <ac:picMk id="5" creationId="{0FE5A7AA-578D-A5A5-C17B-C5E2BD425CB6}"/>
          </ac:picMkLst>
        </pc:picChg>
      </pc:sldChg>
      <pc:sldChg chg="addSp delSp modSp new del mod addAnim delAnim modAnim">
        <pc:chgData name="Vishram Bairwa" userId="23aee0f4f5c21eb8" providerId="LiveId" clId="{C336D403-6A59-47D0-8960-0620E4023D5C}" dt="2023-10-28T19:30:05.258" v="439" actId="2696"/>
        <pc:sldMkLst>
          <pc:docMk/>
          <pc:sldMk cId="1706525569" sldId="280"/>
        </pc:sldMkLst>
        <pc:spChg chg="del">
          <ac:chgData name="Vishram Bairwa" userId="23aee0f4f5c21eb8" providerId="LiveId" clId="{C336D403-6A59-47D0-8960-0620E4023D5C}" dt="2023-10-28T18:53:28.672" v="78" actId="931"/>
          <ac:spMkLst>
            <pc:docMk/>
            <pc:sldMk cId="1706525569" sldId="280"/>
            <ac:spMk id="3" creationId="{6A47C5E8-B08F-0167-177A-D53FB5CE2B2A}"/>
          </ac:spMkLst>
        </pc:spChg>
        <pc:picChg chg="add mod">
          <ac:chgData name="Vishram Bairwa" userId="23aee0f4f5c21eb8" providerId="LiveId" clId="{C336D403-6A59-47D0-8960-0620E4023D5C}" dt="2023-10-28T19:07:35.426" v="232" actId="14100"/>
          <ac:picMkLst>
            <pc:docMk/>
            <pc:sldMk cId="1706525569" sldId="280"/>
            <ac:picMk id="5" creationId="{E6A29050-5839-01F6-9C59-3E3F43F8F0DA}"/>
          </ac:picMkLst>
        </pc:picChg>
        <pc:picChg chg="add del mod">
          <ac:chgData name="Vishram Bairwa" userId="23aee0f4f5c21eb8" providerId="LiveId" clId="{C336D403-6A59-47D0-8960-0620E4023D5C}" dt="2023-10-28T19:30:02.876" v="438" actId="21"/>
          <ac:picMkLst>
            <pc:docMk/>
            <pc:sldMk cId="1706525569" sldId="280"/>
            <ac:picMk id="6" creationId="{AEF3B024-C5D0-4E88-80B8-1B6A4277272D}"/>
          </ac:picMkLst>
        </pc:picChg>
      </pc:sldChg>
      <pc:sldChg chg="addSp delSp modSp new mod">
        <pc:chgData name="Vishram Bairwa" userId="23aee0f4f5c21eb8" providerId="LiveId" clId="{C336D403-6A59-47D0-8960-0620E4023D5C}" dt="2023-10-28T19:03:13.319" v="201" actId="14100"/>
        <pc:sldMkLst>
          <pc:docMk/>
          <pc:sldMk cId="4262155322" sldId="281"/>
        </pc:sldMkLst>
        <pc:spChg chg="del">
          <ac:chgData name="Vishram Bairwa" userId="23aee0f4f5c21eb8" providerId="LiveId" clId="{C336D403-6A59-47D0-8960-0620E4023D5C}" dt="2023-10-28T18:53:42.123" v="79" actId="931"/>
          <ac:spMkLst>
            <pc:docMk/>
            <pc:sldMk cId="4262155322" sldId="281"/>
            <ac:spMk id="3" creationId="{48AA3B12-0839-83F6-1C2F-D65464BE683D}"/>
          </ac:spMkLst>
        </pc:spChg>
        <pc:picChg chg="add mod">
          <ac:chgData name="Vishram Bairwa" userId="23aee0f4f5c21eb8" providerId="LiveId" clId="{C336D403-6A59-47D0-8960-0620E4023D5C}" dt="2023-10-28T19:03:13.319" v="201" actId="14100"/>
          <ac:picMkLst>
            <pc:docMk/>
            <pc:sldMk cId="4262155322" sldId="281"/>
            <ac:picMk id="5" creationId="{D1475890-B3B8-B89F-047B-6FC8DDC7A147}"/>
          </ac:picMkLst>
        </pc:picChg>
      </pc:sldChg>
      <pc:sldChg chg="addSp delSp modSp new mod setBg">
        <pc:chgData name="Vishram Bairwa" userId="23aee0f4f5c21eb8" providerId="LiveId" clId="{C336D403-6A59-47D0-8960-0620E4023D5C}" dt="2023-10-28T19:25:17.483" v="429"/>
        <pc:sldMkLst>
          <pc:docMk/>
          <pc:sldMk cId="3032238961" sldId="282"/>
        </pc:sldMkLst>
        <pc:spChg chg="del">
          <ac:chgData name="Vishram Bairwa" userId="23aee0f4f5c21eb8" providerId="LiveId" clId="{C336D403-6A59-47D0-8960-0620E4023D5C}" dt="2023-10-28T18:53:58.842" v="80" actId="931"/>
          <ac:spMkLst>
            <pc:docMk/>
            <pc:sldMk cId="3032238961" sldId="282"/>
            <ac:spMk id="3" creationId="{FC976A89-9FBD-5C1F-0CD4-E7EF42ED4E33}"/>
          </ac:spMkLst>
        </pc:spChg>
        <pc:picChg chg="add mod">
          <ac:chgData name="Vishram Bairwa" userId="23aee0f4f5c21eb8" providerId="LiveId" clId="{C336D403-6A59-47D0-8960-0620E4023D5C}" dt="2023-10-28T19:03:32.717" v="205" actId="14100"/>
          <ac:picMkLst>
            <pc:docMk/>
            <pc:sldMk cId="3032238961" sldId="282"/>
            <ac:picMk id="5" creationId="{1B8109F0-ED6B-B4B6-898E-C2388A49E988}"/>
          </ac:picMkLst>
        </pc:picChg>
      </pc:sldChg>
      <pc:sldChg chg="addSp delSp modSp new mod">
        <pc:chgData name="Vishram Bairwa" userId="23aee0f4f5c21eb8" providerId="LiveId" clId="{C336D403-6A59-47D0-8960-0620E4023D5C}" dt="2023-10-28T19:03:52.038" v="209" actId="14100"/>
        <pc:sldMkLst>
          <pc:docMk/>
          <pc:sldMk cId="2373202911" sldId="283"/>
        </pc:sldMkLst>
        <pc:spChg chg="del">
          <ac:chgData name="Vishram Bairwa" userId="23aee0f4f5c21eb8" providerId="LiveId" clId="{C336D403-6A59-47D0-8960-0620E4023D5C}" dt="2023-10-28T18:54:11.969" v="81" actId="931"/>
          <ac:spMkLst>
            <pc:docMk/>
            <pc:sldMk cId="2373202911" sldId="283"/>
            <ac:spMk id="3" creationId="{5C35D109-5620-D346-4F40-B69C94030F03}"/>
          </ac:spMkLst>
        </pc:spChg>
        <pc:picChg chg="add mod">
          <ac:chgData name="Vishram Bairwa" userId="23aee0f4f5c21eb8" providerId="LiveId" clId="{C336D403-6A59-47D0-8960-0620E4023D5C}" dt="2023-10-28T19:03:52.038" v="209" actId="14100"/>
          <ac:picMkLst>
            <pc:docMk/>
            <pc:sldMk cId="2373202911" sldId="283"/>
            <ac:picMk id="5" creationId="{B0FF5915-8111-6F35-0F2A-3743D91E116B}"/>
          </ac:picMkLst>
        </pc:picChg>
      </pc:sldChg>
      <pc:sldChg chg="addSp delSp modSp new mod">
        <pc:chgData name="Vishram Bairwa" userId="23aee0f4f5c21eb8" providerId="LiveId" clId="{C336D403-6A59-47D0-8960-0620E4023D5C}" dt="2023-10-28T19:04:06.801" v="213" actId="14100"/>
        <pc:sldMkLst>
          <pc:docMk/>
          <pc:sldMk cId="1909460155" sldId="284"/>
        </pc:sldMkLst>
        <pc:spChg chg="del">
          <ac:chgData name="Vishram Bairwa" userId="23aee0f4f5c21eb8" providerId="LiveId" clId="{C336D403-6A59-47D0-8960-0620E4023D5C}" dt="2023-10-28T18:54:21.444" v="82" actId="931"/>
          <ac:spMkLst>
            <pc:docMk/>
            <pc:sldMk cId="1909460155" sldId="284"/>
            <ac:spMk id="3" creationId="{B5B5DA0E-1F50-7F1C-9491-9C8FA065DE86}"/>
          </ac:spMkLst>
        </pc:spChg>
        <pc:picChg chg="add mod">
          <ac:chgData name="Vishram Bairwa" userId="23aee0f4f5c21eb8" providerId="LiveId" clId="{C336D403-6A59-47D0-8960-0620E4023D5C}" dt="2023-10-28T19:04:06.801" v="213" actId="14100"/>
          <ac:picMkLst>
            <pc:docMk/>
            <pc:sldMk cId="1909460155" sldId="284"/>
            <ac:picMk id="5" creationId="{AD64B986-5CB4-E5F6-6541-8FB633F50167}"/>
          </ac:picMkLst>
        </pc:picChg>
      </pc:sldChg>
      <pc:sldChg chg="addSp delSp modSp new mod modAnim">
        <pc:chgData name="Vishram Bairwa" userId="23aee0f4f5c21eb8" providerId="LiveId" clId="{C336D403-6A59-47D0-8960-0620E4023D5C}" dt="2023-10-28T19:23:56.750" v="427" actId="207"/>
        <pc:sldMkLst>
          <pc:docMk/>
          <pc:sldMk cId="3314877579" sldId="285"/>
        </pc:sldMkLst>
        <pc:spChg chg="del">
          <ac:chgData name="Vishram Bairwa" userId="23aee0f4f5c21eb8" providerId="LiveId" clId="{C336D403-6A59-47D0-8960-0620E4023D5C}" dt="2023-10-28T18:54:36.464" v="83" actId="931"/>
          <ac:spMkLst>
            <pc:docMk/>
            <pc:sldMk cId="3314877579" sldId="285"/>
            <ac:spMk id="3" creationId="{B2E4D2A4-A0B9-E00E-B80C-2CDD0F42EBF1}"/>
          </ac:spMkLst>
        </pc:spChg>
        <pc:spChg chg="add mod">
          <ac:chgData name="Vishram Bairwa" userId="23aee0f4f5c21eb8" providerId="LiveId" clId="{C336D403-6A59-47D0-8960-0620E4023D5C}" dt="2023-10-28T19:23:56.750" v="427" actId="207"/>
          <ac:spMkLst>
            <pc:docMk/>
            <pc:sldMk cId="3314877579" sldId="285"/>
            <ac:spMk id="7" creationId="{4513950B-6581-5214-C497-6310A3DDAFB7}"/>
          </ac:spMkLst>
        </pc:spChg>
        <pc:picChg chg="add mod">
          <ac:chgData name="Vishram Bairwa" userId="23aee0f4f5c21eb8" providerId="LiveId" clId="{C336D403-6A59-47D0-8960-0620E4023D5C}" dt="2023-10-28T18:54:36.464" v="83" actId="931"/>
          <ac:picMkLst>
            <pc:docMk/>
            <pc:sldMk cId="3314877579" sldId="285"/>
            <ac:picMk id="5" creationId="{A092BA61-9629-0FEA-FCA4-4EF4664A5B5C}"/>
          </ac:picMkLst>
        </pc:picChg>
        <pc:picChg chg="add mod">
          <ac:chgData name="Vishram Bairwa" userId="23aee0f4f5c21eb8" providerId="LiveId" clId="{C336D403-6A59-47D0-8960-0620E4023D5C}" dt="2023-10-28T19:10:40.937" v="287"/>
          <ac:picMkLst>
            <pc:docMk/>
            <pc:sldMk cId="3314877579" sldId="285"/>
            <ac:picMk id="6" creationId="{DBDDB614-AD6B-79AF-10BC-C5B7AEF48B93}"/>
          </ac:picMkLst>
        </pc:picChg>
      </pc:sldChg>
      <pc:sldChg chg="addSp delSp modSp new mod setBg modAnim">
        <pc:chgData name="Vishram Bairwa" userId="23aee0f4f5c21eb8" providerId="LiveId" clId="{C336D403-6A59-47D0-8960-0620E4023D5C}" dt="2023-10-28T19:23:48.776" v="426" actId="207"/>
        <pc:sldMkLst>
          <pc:docMk/>
          <pc:sldMk cId="1892633468" sldId="286"/>
        </pc:sldMkLst>
        <pc:spChg chg="del">
          <ac:chgData name="Vishram Bairwa" userId="23aee0f4f5c21eb8" providerId="LiveId" clId="{C336D403-6A59-47D0-8960-0620E4023D5C}" dt="2023-10-28T19:15:32.970" v="341" actId="21"/>
          <ac:spMkLst>
            <pc:docMk/>
            <pc:sldMk cId="1892633468" sldId="286"/>
            <ac:spMk id="2" creationId="{DB54D81F-69C0-C26C-0129-5384BBCF487A}"/>
          </ac:spMkLst>
        </pc:spChg>
        <pc:spChg chg="del">
          <ac:chgData name="Vishram Bairwa" userId="23aee0f4f5c21eb8" providerId="LiveId" clId="{C336D403-6A59-47D0-8960-0620E4023D5C}" dt="2023-10-28T18:54:45.306" v="84" actId="931"/>
          <ac:spMkLst>
            <pc:docMk/>
            <pc:sldMk cId="1892633468" sldId="286"/>
            <ac:spMk id="3" creationId="{6F41D168-FA0C-CD9D-5C72-C64329E9AEFC}"/>
          </ac:spMkLst>
        </pc:spChg>
        <pc:spChg chg="add mod">
          <ac:chgData name="Vishram Bairwa" userId="23aee0f4f5c21eb8" providerId="LiveId" clId="{C336D403-6A59-47D0-8960-0620E4023D5C}" dt="2023-10-28T19:23:48.776" v="426" actId="207"/>
          <ac:spMkLst>
            <pc:docMk/>
            <pc:sldMk cId="1892633468" sldId="286"/>
            <ac:spMk id="7" creationId="{76DAD62D-EDFF-D483-040D-FC5123FCB4D3}"/>
          </ac:spMkLst>
        </pc:spChg>
        <pc:picChg chg="add mod">
          <ac:chgData name="Vishram Bairwa" userId="23aee0f4f5c21eb8" providerId="LiveId" clId="{C336D403-6A59-47D0-8960-0620E4023D5C}" dt="2023-10-28T18:54:45.306" v="84" actId="931"/>
          <ac:picMkLst>
            <pc:docMk/>
            <pc:sldMk cId="1892633468" sldId="286"/>
            <ac:picMk id="5" creationId="{8C01C28E-C2A7-80B0-50B3-809F61E14872}"/>
          </ac:picMkLst>
        </pc:picChg>
        <pc:picChg chg="add mod">
          <ac:chgData name="Vishram Bairwa" userId="23aee0f4f5c21eb8" providerId="LiveId" clId="{C336D403-6A59-47D0-8960-0620E4023D5C}" dt="2023-10-28T19:15:26.882" v="340" actId="14100"/>
          <ac:picMkLst>
            <pc:docMk/>
            <pc:sldMk cId="1892633468" sldId="286"/>
            <ac:picMk id="6" creationId="{A2BCE043-50FE-C47A-7350-2565EDB2A893}"/>
          </ac:picMkLst>
        </pc:picChg>
      </pc:sldChg>
      <pc:sldChg chg="addSp delSp modSp new mod setBg modAnim">
        <pc:chgData name="Vishram Bairwa" userId="23aee0f4f5c21eb8" providerId="LiveId" clId="{C336D403-6A59-47D0-8960-0620E4023D5C}" dt="2023-10-28T19:27:17.560" v="435"/>
        <pc:sldMkLst>
          <pc:docMk/>
          <pc:sldMk cId="2013557693" sldId="287"/>
        </pc:sldMkLst>
        <pc:spChg chg="del mod">
          <ac:chgData name="Vishram Bairwa" userId="23aee0f4f5c21eb8" providerId="LiveId" clId="{C336D403-6A59-47D0-8960-0620E4023D5C}" dt="2023-10-28T19:19:37.104" v="419" actId="21"/>
          <ac:spMkLst>
            <pc:docMk/>
            <pc:sldMk cId="2013557693" sldId="287"/>
            <ac:spMk id="2" creationId="{528C9C69-B88A-9B38-ACA3-8EADFC894BBE}"/>
          </ac:spMkLst>
        </pc:spChg>
        <pc:spChg chg="del">
          <ac:chgData name="Vishram Bairwa" userId="23aee0f4f5c21eb8" providerId="LiveId" clId="{C336D403-6A59-47D0-8960-0620E4023D5C}" dt="2023-10-28T18:55:00.878" v="85" actId="931"/>
          <ac:spMkLst>
            <pc:docMk/>
            <pc:sldMk cId="2013557693" sldId="287"/>
            <ac:spMk id="3" creationId="{E5E63254-599E-A145-DCCC-741AF2C77423}"/>
          </ac:spMkLst>
        </pc:spChg>
        <pc:spChg chg="add mod">
          <ac:chgData name="Vishram Bairwa" userId="23aee0f4f5c21eb8" providerId="LiveId" clId="{C336D403-6A59-47D0-8960-0620E4023D5C}" dt="2023-10-28T19:24:03.406" v="428" actId="207"/>
          <ac:spMkLst>
            <pc:docMk/>
            <pc:sldMk cId="2013557693" sldId="287"/>
            <ac:spMk id="7" creationId="{D2E1DB41-DBAE-1254-D9B3-B4277A07452C}"/>
          </ac:spMkLst>
        </pc:spChg>
        <pc:picChg chg="add mod">
          <ac:chgData name="Vishram Bairwa" userId="23aee0f4f5c21eb8" providerId="LiveId" clId="{C336D403-6A59-47D0-8960-0620E4023D5C}" dt="2023-10-28T18:55:00.878" v="85" actId="931"/>
          <ac:picMkLst>
            <pc:docMk/>
            <pc:sldMk cId="2013557693" sldId="287"/>
            <ac:picMk id="5" creationId="{5C2D9014-5664-C28C-23C3-9F158105EAC8}"/>
          </ac:picMkLst>
        </pc:picChg>
        <pc:picChg chg="add mod">
          <ac:chgData name="Vishram Bairwa" userId="23aee0f4f5c21eb8" providerId="LiveId" clId="{C336D403-6A59-47D0-8960-0620E4023D5C}" dt="2023-10-28T19:19:29.391" v="418" actId="14100"/>
          <ac:picMkLst>
            <pc:docMk/>
            <pc:sldMk cId="2013557693" sldId="287"/>
            <ac:picMk id="6" creationId="{B09F3CDF-FF9D-91DF-EBA0-AA21A3ABF798}"/>
          </ac:picMkLst>
        </pc:picChg>
      </pc:sldChg>
      <pc:sldChg chg="addSp delSp modSp new mod">
        <pc:chgData name="Vishram Bairwa" userId="23aee0f4f5c21eb8" providerId="LiveId" clId="{C336D403-6A59-47D0-8960-0620E4023D5C}" dt="2023-10-28T19:04:30.249" v="218" actId="14100"/>
        <pc:sldMkLst>
          <pc:docMk/>
          <pc:sldMk cId="1386720153" sldId="288"/>
        </pc:sldMkLst>
        <pc:spChg chg="del">
          <ac:chgData name="Vishram Bairwa" userId="23aee0f4f5c21eb8" providerId="LiveId" clId="{C336D403-6A59-47D0-8960-0620E4023D5C}" dt="2023-10-28T18:55:12.111" v="86" actId="931"/>
          <ac:spMkLst>
            <pc:docMk/>
            <pc:sldMk cId="1386720153" sldId="288"/>
            <ac:spMk id="3" creationId="{CA30158D-6244-A74F-D14B-D9DF19D5B799}"/>
          </ac:spMkLst>
        </pc:spChg>
        <pc:picChg chg="add mod">
          <ac:chgData name="Vishram Bairwa" userId="23aee0f4f5c21eb8" providerId="LiveId" clId="{C336D403-6A59-47D0-8960-0620E4023D5C}" dt="2023-10-28T19:04:30.249" v="218" actId="14100"/>
          <ac:picMkLst>
            <pc:docMk/>
            <pc:sldMk cId="1386720153" sldId="288"/>
            <ac:picMk id="5" creationId="{3C68DBCF-25CA-9D86-F0A8-811823EB9E73}"/>
          </ac:picMkLst>
        </pc:picChg>
      </pc:sldChg>
      <pc:sldChg chg="new del">
        <pc:chgData name="Vishram Bairwa" userId="23aee0f4f5c21eb8" providerId="LiveId" clId="{C336D403-6A59-47D0-8960-0620E4023D5C}" dt="2023-10-28T19:04:36.760" v="222" actId="47"/>
        <pc:sldMkLst>
          <pc:docMk/>
          <pc:sldMk cId="802499928" sldId="289"/>
        </pc:sldMkLst>
      </pc:sldChg>
      <pc:sldChg chg="new del">
        <pc:chgData name="Vishram Bairwa" userId="23aee0f4f5c21eb8" providerId="LiveId" clId="{C336D403-6A59-47D0-8960-0620E4023D5C}" dt="2023-10-28T19:04:36.073" v="221" actId="47"/>
        <pc:sldMkLst>
          <pc:docMk/>
          <pc:sldMk cId="2204535311" sldId="290"/>
        </pc:sldMkLst>
      </pc:sldChg>
      <pc:sldChg chg="new del">
        <pc:chgData name="Vishram Bairwa" userId="23aee0f4f5c21eb8" providerId="LiveId" clId="{C336D403-6A59-47D0-8960-0620E4023D5C}" dt="2023-10-28T19:04:35.790" v="220" actId="47"/>
        <pc:sldMkLst>
          <pc:docMk/>
          <pc:sldMk cId="3021553896" sldId="291"/>
        </pc:sldMkLst>
      </pc:sldChg>
      <pc:sldChg chg="new del">
        <pc:chgData name="Vishram Bairwa" userId="23aee0f4f5c21eb8" providerId="LiveId" clId="{C336D403-6A59-47D0-8960-0620E4023D5C}" dt="2023-10-28T19:04:35.470" v="219" actId="47"/>
        <pc:sldMkLst>
          <pc:docMk/>
          <pc:sldMk cId="564876595" sldId="292"/>
        </pc:sldMkLst>
      </pc:sldChg>
      <pc:sldChg chg="new del ord">
        <pc:chgData name="Vishram Bairwa" userId="23aee0f4f5c21eb8" providerId="LiveId" clId="{C336D403-6A59-47D0-8960-0620E4023D5C}" dt="2023-10-28T18:52:28.468" v="72" actId="47"/>
        <pc:sldMkLst>
          <pc:docMk/>
          <pc:sldMk cId="603124891" sldId="293"/>
        </pc:sldMkLst>
      </pc:sldChg>
      <pc:sldChg chg="new del ord">
        <pc:chgData name="Vishram Bairwa" userId="23aee0f4f5c21eb8" providerId="LiveId" clId="{C336D403-6A59-47D0-8960-0620E4023D5C}" dt="2023-10-28T18:55:27.039" v="91" actId="2696"/>
        <pc:sldMkLst>
          <pc:docMk/>
          <pc:sldMk cId="1719814809" sldId="29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410213-80D5-485F-A263-5197C574B7A4}" type="datetimeFigureOut">
              <a:rPr lang="en-IN" smtClean="0"/>
              <a:t>01-11-2023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620D0F-9184-4F41-B3C9-7F9D329A51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6067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20D0F-9184-4F41-B3C9-7F9D329A51F5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1680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20D0F-9184-4F41-B3C9-7F9D329A51F5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9979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847B9-11C7-E8C4-CB28-58B03FA819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EE46D9-E880-3D64-3D72-EC31A74E86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D4570-FDCB-C381-CD99-0D51C5A3A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1A75-CBDB-4B73-84B1-9C84E7B07A05}" type="datetimeFigureOut">
              <a:rPr lang="en-IN" smtClean="0"/>
              <a:t>01-11-2023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EA6337-E174-3583-81D6-10E79F623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7C1B2-7430-C21E-C677-F3B5B86A4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EED4B-3F30-47CA-91CD-BB77B38FC4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4068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3D913-B429-9A27-331C-4B215E437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172EE-82D8-356E-7DD3-D36057BD4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571F4-E9C0-43CB-8037-8AEE31D3E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1A75-CBDB-4B73-84B1-9C84E7B07A05}" type="datetimeFigureOut">
              <a:rPr lang="en-IN" smtClean="0"/>
              <a:t>01-11-2023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A8AA5-F3E0-303A-8CC8-3FFBFDF4A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C8578-35A4-D28E-0497-6E88EABDC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EED4B-3F30-47CA-91CD-BB77B38FC4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8945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068A3B-7A2C-4D11-99C1-4F368F09AD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193D6A-9686-8604-75F2-E217BD9E80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70FA7-F352-BDDB-9747-A31BA9B75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1A75-CBDB-4B73-84B1-9C84E7B07A05}" type="datetimeFigureOut">
              <a:rPr lang="en-IN" smtClean="0"/>
              <a:t>01-11-2023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41C3D1-235F-AD22-5923-275C6449F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54FFA-14BB-FE0F-CB19-CD573E5A1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EED4B-3F30-47CA-91CD-BB77B38FC4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7253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5025B-B793-875B-B8D6-8FE4529C4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D7AFE-3C72-4588-BD08-DAC598A4B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879A1-7EE5-C8BB-3DD7-25E149797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1A75-CBDB-4B73-84B1-9C84E7B07A05}" type="datetimeFigureOut">
              <a:rPr lang="en-IN" smtClean="0"/>
              <a:t>01-11-2023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FF9C9-FC04-05A1-4188-00F2CED50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CA89B-78C7-8758-DE1C-2DE580103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EED4B-3F30-47CA-91CD-BB77B38FC4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6516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AD077-9CA3-0AE1-6F80-9E51377BF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56826-BF93-A0A6-29F7-28D90E4B1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AD89B-E9D5-9426-46C2-FB6174482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1A75-CBDB-4B73-84B1-9C84E7B07A05}" type="datetimeFigureOut">
              <a:rPr lang="en-IN" smtClean="0"/>
              <a:t>01-11-2023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83C9B-18BB-B781-C6C2-9DECF487D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B28D4-2097-ACBD-94DC-F577D3878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EED4B-3F30-47CA-91CD-BB77B38FC4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5313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3A1A0-CC89-D6DB-938D-9AAEB34BF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C2B6D-B7BE-6203-7ED1-28F5B3948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7417B0-B22F-56F1-1545-7EF70DD2B6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F2F301-AB07-3FB6-A287-81F9FE2BD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1A75-CBDB-4B73-84B1-9C84E7B07A05}" type="datetimeFigureOut">
              <a:rPr lang="en-IN" smtClean="0"/>
              <a:t>01-11-2023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9D84D0-132E-A971-C388-AF96B710D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8B57ED-05DF-CFA3-942A-180425744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EED4B-3F30-47CA-91CD-BB77B38FC4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4563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84AF6-EECF-C54E-A789-C5BEAC9CC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8AB12-EC0D-E67D-EF16-3F9EB948C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E5CDE7-06E2-8B04-0243-A4E7299EB0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8A5726-0880-F7FC-62D3-E6E222DA68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00C351-FE13-827D-FE4B-CE36D1DE7E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4DB27B-485A-8D28-3376-E3F97ED8A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1A75-CBDB-4B73-84B1-9C84E7B07A05}" type="datetimeFigureOut">
              <a:rPr lang="en-IN" smtClean="0"/>
              <a:t>01-11-2023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D8FE19-C6CD-E432-9A82-A089AD461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72BD3A-E23A-121A-4AD4-47E02E29D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EED4B-3F30-47CA-91CD-BB77B38FC4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2446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60FCF-06F1-BEC4-292F-CE8F13AD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0858D9-9DB8-D260-2EA7-66B1768D7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1A75-CBDB-4B73-84B1-9C84E7B07A05}" type="datetimeFigureOut">
              <a:rPr lang="en-IN" smtClean="0"/>
              <a:t>01-11-2023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00887E-DCA4-D7C6-4178-32E7F5301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2833AA-2357-B2DF-4442-DEADE4CF9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EED4B-3F30-47CA-91CD-BB77B38FC4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646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6939D2-F460-1D70-972F-2E70F0C54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1A75-CBDB-4B73-84B1-9C84E7B07A05}" type="datetimeFigureOut">
              <a:rPr lang="en-IN" smtClean="0"/>
              <a:t>01-11-2023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6043D1-1ABD-28EB-82D9-2E35C44EB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55F02-AFE4-A225-B2FA-ED1C87B06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EED4B-3F30-47CA-91CD-BB77B38FC4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7826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679ED-57CC-61E5-C8D8-4B012AE6A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6E6E0-17E1-889B-DFCC-43D626CF1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535A0-9154-5C51-7BF5-271A1C705D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6F9243-6CE6-6D8D-B52B-022083565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1A75-CBDB-4B73-84B1-9C84E7B07A05}" type="datetimeFigureOut">
              <a:rPr lang="en-IN" smtClean="0"/>
              <a:t>01-11-2023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6E9328-3F0A-6821-E8C3-171732C43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825A38-9D95-81EB-6635-1BD197248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EED4B-3F30-47CA-91CD-BB77B38FC4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3459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7CB3E-15C2-6524-E1E0-A1CF11358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043CD6-4CC4-BC0C-9D50-A43F53BEAF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CAA946-4024-660E-D42F-437BBD0E40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A4AE89-7375-F7CF-2AA7-197F84477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1A75-CBDB-4B73-84B1-9C84E7B07A05}" type="datetimeFigureOut">
              <a:rPr lang="en-IN" smtClean="0"/>
              <a:t>01-11-2023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34DA6-651E-C8FD-12B1-D7910A573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D61F13-9803-5553-19B0-4DB5A0467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EED4B-3F30-47CA-91CD-BB77B38FC4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2479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D30822-41C7-1C0C-FE35-F2417C28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4328C5-7077-A4F8-27D8-A1A3192D30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7BABE-DE7D-D1A9-274D-27EB348A9E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11A75-CBDB-4B73-84B1-9C84E7B07A05}" type="datetimeFigureOut">
              <a:rPr lang="en-IN" smtClean="0"/>
              <a:t>01-11-2023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36BF4-9070-344D-2440-0355D83DD7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9034F-9880-5F3D-2C3A-B41C424333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EED4B-3F30-47CA-91CD-BB77B38FC4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4514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AFCC23-0674-5E0F-88F6-92894C4BE7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"/>
          <a:stretch/>
        </p:blipFill>
        <p:spPr>
          <a:xfrm>
            <a:off x="4188542" y="0"/>
            <a:ext cx="38378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69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89F0B-60AB-7823-8EA4-F778C83F6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0D6256-0807-224C-01DE-A87B1C1A3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28392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4910E-6B0E-3FF5-EE2D-3D78A1D22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4F7E65-4CA4-D281-02BE-E59AD4413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5288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863F0-1180-0D99-65EF-2712009DA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1F40BE-EBBD-DF52-8DAB-EFDE35E418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05684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5B37E-0BCE-CE57-FB32-EBB80D2B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5F0F40-01F9-6414-6FA9-CB8DC7CB7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3812811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E02A5-668B-CC14-2502-6B6269260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601C1D-44EE-725B-7668-2195F238D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86595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1FF77-65F0-D2F4-A38A-732EC6E9B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F32198-3494-8598-50F7-70BF9F534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16439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D01F1-9CF9-1E1E-A7AE-1883ADB6B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600076-6128-190B-4B6A-5A021C886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50349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C12EB-1583-F72A-42C1-8DCD0CF64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5280FB-A63C-89AB-3A0B-06C192B7C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3155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5B5F5-EBC5-55F1-89E0-F97CF7BDF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84BC20-5BA8-6EAB-54F7-BD149317DB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71352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15703-BFDD-CFB0-9528-54D855D7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B01FBA-EDF0-F453-7791-73FC001907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8027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15D10F-79F7-EDD4-EFA2-06A150EFC8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48627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BCA5B-6018-B34E-1B8F-623A1C37D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35B753-4878-6F9D-F4E1-37C8E505F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866450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01B28-3295-BD0E-9700-617F1A342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BF5329-8DFC-D7B5-ED11-CB2E35FF1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364712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4D232-5932-A083-7463-366FCBD08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730247-9AF9-7FCA-82D3-E31DC3BCA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3985389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42EAE-7C9B-C0E3-83E3-EFE4F9F2A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0F3E7B-9564-4F61-8F2F-9279A23B64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1650451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8F54A-A50C-1484-8719-2ED9D4C0F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E5A7AA-578D-A5A5-C17B-C5E2BD425C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30250012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9FC00-69B6-68C8-303A-38DE22617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475890-B3B8-B89F-047B-6FC8DDC7A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62155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C0B0A-5265-B821-56A2-76C40F6A3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8109F0-ED6B-B4B6-898E-C2388A49E9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32238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8D5D3-FC88-389E-F953-9E990D6D2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FF5915-8111-6F35-0F2A-3743D91E1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73202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F93DC-542B-1701-00CF-E0E5B39AF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64B986-5CB4-E5F6-6541-8FB633F50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09460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145E37D-CE6B-3EB8-61AA-6C5902EAEB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2"/>
          <a:stretch/>
        </p:blipFill>
        <p:spPr>
          <a:xfrm>
            <a:off x="0" y="563026"/>
            <a:ext cx="12191999" cy="6294974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A72608-31D0-B960-F984-0682FA2587EA}"/>
              </a:ext>
            </a:extLst>
          </p:cNvPr>
          <p:cNvSpPr txBox="1"/>
          <p:nvPr/>
        </p:nvSpPr>
        <p:spPr>
          <a:xfrm>
            <a:off x="176981" y="-37138"/>
            <a:ext cx="390340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300" b="1" dirty="0">
                <a:solidFill>
                  <a:srgbClr val="BC9EF8"/>
                </a:solidFill>
              </a:rPr>
              <a:t>Digital photo studio</a:t>
            </a:r>
          </a:p>
        </p:txBody>
      </p:sp>
    </p:spTree>
    <p:extLst>
      <p:ext uri="{BB962C8B-B14F-4D97-AF65-F5344CB8AC3E}">
        <p14:creationId xmlns:p14="http://schemas.microsoft.com/office/powerpoint/2010/main" val="3314877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56388-BCFA-944A-5EF6-90B8284B6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F0F463-9C54-E088-9E86-11C0549D2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42490998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DAD62D-EDFF-D483-040D-FC5123FCB4D3}"/>
              </a:ext>
            </a:extLst>
          </p:cNvPr>
          <p:cNvSpPr txBox="1"/>
          <p:nvPr/>
        </p:nvSpPr>
        <p:spPr>
          <a:xfrm>
            <a:off x="0" y="-69894"/>
            <a:ext cx="313649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300" b="1" dirty="0">
                <a:solidFill>
                  <a:srgbClr val="BC9EF8"/>
                </a:solidFill>
              </a:rPr>
              <a:t>Spotify</a:t>
            </a:r>
            <a:r>
              <a:rPr lang="en-IN" sz="3300" b="1" dirty="0">
                <a:solidFill>
                  <a:srgbClr val="C210E0"/>
                </a:solidFill>
              </a:rPr>
              <a:t> </a:t>
            </a:r>
            <a:r>
              <a:rPr lang="en-IN" sz="3300" b="1" dirty="0">
                <a:solidFill>
                  <a:srgbClr val="BC9EF8"/>
                </a:solidFill>
              </a:rPr>
              <a:t>clone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833D8D8-8A2B-BA1A-36B0-24576ABFA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0270"/>
            <a:ext cx="12192000" cy="6327730"/>
          </a:xfrm>
        </p:spPr>
      </p:pic>
    </p:spTree>
    <p:extLst>
      <p:ext uri="{BB962C8B-B14F-4D97-AF65-F5344CB8AC3E}">
        <p14:creationId xmlns:p14="http://schemas.microsoft.com/office/powerpoint/2010/main" val="18926334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2E1DB41-DBAE-1254-D9B3-B4277A07452C}"/>
              </a:ext>
            </a:extLst>
          </p:cNvPr>
          <p:cNvSpPr txBox="1"/>
          <p:nvPr/>
        </p:nvSpPr>
        <p:spPr>
          <a:xfrm>
            <a:off x="127822" y="-31921"/>
            <a:ext cx="363793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300" b="1" dirty="0" err="1">
                <a:solidFill>
                  <a:srgbClr val="BC9EF8"/>
                </a:solidFill>
              </a:rPr>
              <a:t>ToDo</a:t>
            </a:r>
            <a:r>
              <a:rPr lang="en-IN" sz="3300" b="1" dirty="0">
                <a:solidFill>
                  <a:srgbClr val="BC9EF8"/>
                </a:solidFill>
              </a:rPr>
              <a:t> App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00C255-CE0C-9477-2E3E-BE06EC5B57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5"/>
          <a:stretch/>
        </p:blipFill>
        <p:spPr>
          <a:xfrm>
            <a:off x="0" y="568243"/>
            <a:ext cx="12192000" cy="628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576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D301F-2F2C-F032-2FDE-6EB54A48F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68DBCF-25CA-9D86-F0A8-811823EB9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1386720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F17E1-5C26-677D-2AA8-15EB9BA4F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47DD26-63A7-DECF-ACE5-EF24BB0CBB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3701182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ACA2A-AE48-2D53-F917-B988C2DE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E3321A-C349-2426-2800-D4476AE6F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887054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DF203-A985-44DF-E559-E5A4CCA70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1E9F93-0B4E-1535-5629-BE26EB843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83743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83FDA-2C7D-C5FE-91D0-BA6CC5C19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461EA84-98CA-DEC1-DCEC-2CDBA1B9D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71832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B6793-2C8F-6F6D-5B1F-9EF33F485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3E3FFD-C838-2DB0-B591-2F16F629F1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1500200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5182-3931-C728-1CF8-3BC9E9B70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FD7434-173C-FCAF-5463-F41C994020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79336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9</Words>
  <Application>Microsoft Office PowerPoint</Application>
  <PresentationFormat>Widescreen</PresentationFormat>
  <Paragraphs>5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Vishram Bairwa</dc:creator>
  <cp:lastModifiedBy>Vishram Bairwa</cp:lastModifiedBy>
  <cp:revision>2</cp:revision>
  <dcterms:created xsi:type="dcterms:W3CDTF">2023-10-28T18:42:38Z</dcterms:created>
  <dcterms:modified xsi:type="dcterms:W3CDTF">2023-11-01T05:08:31Z</dcterms:modified>
</cp:coreProperties>
</file>